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32399288" cy="43200638"/>
  <p:notesSz cx="7099300" cy="10234613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Verdana" panose="020B0604030504040204" pitchFamily="34" charset="0"/>
      <p:regular r:id="rId8"/>
      <p:bold r:id="rId9"/>
      <p:italic r:id="rId10"/>
      <p:boldItalic r:id="rId11"/>
    </p:embeddedFont>
    <p:embeddedFont>
      <p:font typeface="Arial Black" panose="020B0A04020102020204" pitchFamily="34" charset="0"/>
      <p:bold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07">
          <p15:clr>
            <a:srgbClr val="000000"/>
          </p15:clr>
        </p15:guide>
        <p15:guide id="2" pos="10205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584" y="-10099"/>
      </p:cViewPr>
      <p:guideLst>
        <p:guide orient="horz" pos="13607"/>
        <p:guide pos="102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4987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00" tIns="48250" rIns="96500" bIns="482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2725" y="0"/>
            <a:ext cx="3074987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00" tIns="48250" rIns="96500" bIns="4825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111375" y="768350"/>
            <a:ext cx="2876550" cy="383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00" tIns="48250" rIns="96500" bIns="482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850"/>
            <a:ext cx="3074987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00" tIns="48250" rIns="96500" bIns="4825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2725" y="9721850"/>
            <a:ext cx="3074987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00" tIns="48250" rIns="96500" bIns="482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042987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68350"/>
            <a:ext cx="287655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00" tIns="48250" rIns="96500" bIns="48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/>
          <p:nvPr/>
        </p:nvSpPr>
        <p:spPr>
          <a:xfrm>
            <a:off x="0" y="0"/>
            <a:ext cx="3074987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00" tIns="48250" rIns="96500" bIns="482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4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4985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2429947" y="13420202"/>
            <a:ext cx="27539395" cy="926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4859894" y="24480361"/>
            <a:ext cx="22679502" cy="1104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t" anchorCtr="0">
            <a:noAutofit/>
          </a:bodyPr>
          <a:lstStyle>
            <a:lvl1pPr lvl="0" algn="ctr">
              <a:spcBef>
                <a:spcPts val="2940"/>
              </a:spcBef>
              <a:spcAft>
                <a:spcPts val="0"/>
              </a:spcAft>
              <a:buClr>
                <a:srgbClr val="888888"/>
              </a:buClr>
              <a:buSzPts val="147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2580"/>
              </a:spcBef>
              <a:spcAft>
                <a:spcPts val="0"/>
              </a:spcAft>
              <a:buClr>
                <a:srgbClr val="888888"/>
              </a:buClr>
              <a:buSzPts val="129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220"/>
              </a:spcBef>
              <a:spcAft>
                <a:spcPts val="0"/>
              </a:spcAft>
              <a:buClr>
                <a:srgbClr val="888888"/>
              </a:buClr>
              <a:buSzPts val="111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820"/>
              </a:spcBef>
              <a:spcAft>
                <a:spcPts val="0"/>
              </a:spcAft>
              <a:buClr>
                <a:srgbClr val="888888"/>
              </a:buClr>
              <a:buSzPts val="91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820"/>
              </a:spcBef>
              <a:spcAft>
                <a:spcPts val="0"/>
              </a:spcAft>
              <a:buClr>
                <a:srgbClr val="888888"/>
              </a:buClr>
              <a:buSzPts val="91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837"/>
              </a:spcBef>
              <a:spcAft>
                <a:spcPts val="0"/>
              </a:spcAft>
              <a:buClr>
                <a:srgbClr val="888888"/>
              </a:buClr>
              <a:buSzPts val="9184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837"/>
              </a:spcBef>
              <a:spcAft>
                <a:spcPts val="0"/>
              </a:spcAft>
              <a:buClr>
                <a:srgbClr val="888888"/>
              </a:buClr>
              <a:buSzPts val="9184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837"/>
              </a:spcBef>
              <a:spcAft>
                <a:spcPts val="0"/>
              </a:spcAft>
              <a:buClr>
                <a:srgbClr val="888888"/>
              </a:buClr>
              <a:buSzPts val="9184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837"/>
              </a:spcBef>
              <a:spcAft>
                <a:spcPts val="0"/>
              </a:spcAft>
              <a:buClr>
                <a:srgbClr val="888888"/>
              </a:buClr>
              <a:buSzPts val="9184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1620837" y="40039925"/>
            <a:ext cx="75580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5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11069637" y="40039925"/>
            <a:ext cx="10260012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23220362" y="40039925"/>
            <a:ext cx="75580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Calibri"/>
              <a:buNone/>
              <a:defRPr sz="55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Calibri"/>
              <a:buNone/>
              <a:defRPr sz="55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Calibri"/>
              <a:buNone/>
              <a:defRPr sz="55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Calibri"/>
              <a:buNone/>
              <a:defRPr sz="55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Calibri"/>
              <a:buNone/>
              <a:defRPr sz="55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Calibri"/>
              <a:buNone/>
              <a:defRPr sz="55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Calibri"/>
              <a:buNone/>
              <a:defRPr sz="55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Calibri"/>
              <a:buNone/>
              <a:defRPr sz="55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Calibri"/>
              <a:buNone/>
              <a:defRPr sz="55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2559322" y="27760414"/>
            <a:ext cx="27539395" cy="858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468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2559322" y="18310278"/>
            <a:ext cx="27539395" cy="9450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b" anchorCtr="0">
            <a:noAutofit/>
          </a:bodyPr>
          <a:lstStyle>
            <a:lvl1pPr marL="457200" lvl="0" indent="-228600" algn="l">
              <a:spcBef>
                <a:spcPts val="1837"/>
              </a:spcBef>
              <a:spcAft>
                <a:spcPts val="0"/>
              </a:spcAft>
              <a:buClr>
                <a:srgbClr val="888888"/>
              </a:buClr>
              <a:buSzPts val="9184"/>
              <a:buNone/>
              <a:defRPr sz="9184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1655"/>
              </a:spcBef>
              <a:spcAft>
                <a:spcPts val="0"/>
              </a:spcAft>
              <a:buClr>
                <a:srgbClr val="888888"/>
              </a:buClr>
              <a:buSzPts val="8275"/>
              <a:buNone/>
              <a:defRPr sz="8275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473"/>
              </a:spcBef>
              <a:spcAft>
                <a:spcPts val="0"/>
              </a:spcAft>
              <a:buClr>
                <a:srgbClr val="888888"/>
              </a:buClr>
              <a:buSzPts val="7367"/>
              <a:buNone/>
              <a:defRPr sz="7367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292"/>
              </a:spcBef>
              <a:spcAft>
                <a:spcPts val="0"/>
              </a:spcAft>
              <a:buClr>
                <a:srgbClr val="888888"/>
              </a:buClr>
              <a:buSzPts val="6459"/>
              <a:buNone/>
              <a:defRPr sz="6458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292"/>
              </a:spcBef>
              <a:spcAft>
                <a:spcPts val="0"/>
              </a:spcAft>
              <a:buClr>
                <a:srgbClr val="888888"/>
              </a:buClr>
              <a:buSzPts val="6459"/>
              <a:buNone/>
              <a:defRPr sz="6458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292"/>
              </a:spcBef>
              <a:spcAft>
                <a:spcPts val="0"/>
              </a:spcAft>
              <a:buClr>
                <a:srgbClr val="888888"/>
              </a:buClr>
              <a:buSzPts val="6459"/>
              <a:buNone/>
              <a:defRPr sz="6458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292"/>
              </a:spcBef>
              <a:spcAft>
                <a:spcPts val="0"/>
              </a:spcAft>
              <a:buClr>
                <a:srgbClr val="888888"/>
              </a:buClr>
              <a:buSzPts val="6459"/>
              <a:buNone/>
              <a:defRPr sz="6458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292"/>
              </a:spcBef>
              <a:spcAft>
                <a:spcPts val="0"/>
              </a:spcAft>
              <a:buClr>
                <a:srgbClr val="888888"/>
              </a:buClr>
              <a:buSzPts val="6459"/>
              <a:buNone/>
              <a:defRPr sz="6458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292"/>
              </a:spcBef>
              <a:spcAft>
                <a:spcPts val="0"/>
              </a:spcAft>
              <a:buClr>
                <a:srgbClr val="888888"/>
              </a:buClr>
              <a:buSzPts val="6459"/>
              <a:buNone/>
              <a:defRPr sz="6458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1620837" y="40039925"/>
            <a:ext cx="75580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5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11069637" y="40039925"/>
            <a:ext cx="10260012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23220362" y="40039925"/>
            <a:ext cx="75580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Calibri"/>
              <a:buNone/>
              <a:defRPr sz="55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Calibri"/>
              <a:buNone/>
              <a:defRPr sz="55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Calibri"/>
              <a:buNone/>
              <a:defRPr sz="55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Calibri"/>
              <a:buNone/>
              <a:defRPr sz="55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Calibri"/>
              <a:buNone/>
              <a:defRPr sz="55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Calibri"/>
              <a:buNone/>
              <a:defRPr sz="55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Calibri"/>
              <a:buNone/>
              <a:defRPr sz="55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Calibri"/>
              <a:buNone/>
              <a:defRPr sz="55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Calibri"/>
              <a:buNone/>
              <a:defRPr sz="55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1620837" y="1730375"/>
            <a:ext cx="29157612" cy="7199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>
            <a:off x="1620837" y="10080625"/>
            <a:ext cx="29157612" cy="2850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1620837" y="40039925"/>
            <a:ext cx="75580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5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11069637" y="40039925"/>
            <a:ext cx="10260012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23220362" y="40039925"/>
            <a:ext cx="75580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Calibri"/>
              <a:buNone/>
              <a:defRPr sz="55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Calibri"/>
              <a:buNone/>
              <a:defRPr sz="55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Calibri"/>
              <a:buNone/>
              <a:defRPr sz="55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Calibri"/>
              <a:buNone/>
              <a:defRPr sz="55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Calibri"/>
              <a:buNone/>
              <a:defRPr sz="55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Calibri"/>
              <a:buNone/>
              <a:defRPr sz="55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Calibri"/>
              <a:buNone/>
              <a:defRPr sz="55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Calibri"/>
              <a:buNone/>
              <a:defRPr sz="55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Calibri"/>
              <a:buNone/>
              <a:defRPr sz="55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 rot="5400000">
            <a:off x="8704131" y="16515385"/>
            <a:ext cx="36860544" cy="7289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 rot="5400000">
            <a:off x="-6145542" y="9495539"/>
            <a:ext cx="36860544" cy="21329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1620837" y="40039925"/>
            <a:ext cx="75580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5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11069637" y="40039925"/>
            <a:ext cx="10260012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23220362" y="40039925"/>
            <a:ext cx="75580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Calibri"/>
              <a:buNone/>
              <a:defRPr sz="55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Calibri"/>
              <a:buNone/>
              <a:defRPr sz="55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Calibri"/>
              <a:buNone/>
              <a:defRPr sz="55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Calibri"/>
              <a:buNone/>
              <a:defRPr sz="55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Calibri"/>
              <a:buNone/>
              <a:defRPr sz="55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Calibri"/>
              <a:buNone/>
              <a:defRPr sz="55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Calibri"/>
              <a:buNone/>
              <a:defRPr sz="55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Calibri"/>
              <a:buNone/>
              <a:defRPr sz="55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Calibri"/>
              <a:buNone/>
              <a:defRPr sz="55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1620837" y="1730375"/>
            <a:ext cx="29157612" cy="7199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 rot="5400000">
            <a:off x="1944687" y="9756775"/>
            <a:ext cx="28509912" cy="29157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1620837" y="40039925"/>
            <a:ext cx="75580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5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11069637" y="40039925"/>
            <a:ext cx="10260012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23220362" y="40039925"/>
            <a:ext cx="75580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Calibri"/>
              <a:buNone/>
              <a:defRPr sz="55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Calibri"/>
              <a:buNone/>
              <a:defRPr sz="55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Calibri"/>
              <a:buNone/>
              <a:defRPr sz="55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Calibri"/>
              <a:buNone/>
              <a:defRPr sz="55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Calibri"/>
              <a:buNone/>
              <a:defRPr sz="55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Calibri"/>
              <a:buNone/>
              <a:defRPr sz="55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Calibri"/>
              <a:buNone/>
              <a:defRPr sz="55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Calibri"/>
              <a:buNone/>
              <a:defRPr sz="55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Calibri"/>
              <a:buNone/>
              <a:defRPr sz="55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350489" y="30240446"/>
            <a:ext cx="19439573" cy="3570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184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>
            <a:spLocks noGrp="1"/>
          </p:cNvSpPr>
          <p:nvPr>
            <p:ph type="pic" idx="2"/>
          </p:nvPr>
        </p:nvSpPr>
        <p:spPr>
          <a:xfrm>
            <a:off x="6350489" y="3860058"/>
            <a:ext cx="19439573" cy="25920383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6350489" y="33810503"/>
            <a:ext cx="19439573" cy="5070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t" anchorCtr="0">
            <a:noAutofit/>
          </a:bodyPr>
          <a:lstStyle>
            <a:lvl1pPr marL="457200" lvl="0" indent="-228600" algn="l">
              <a:spcBef>
                <a:spcPts val="1292"/>
              </a:spcBef>
              <a:spcAft>
                <a:spcPts val="0"/>
              </a:spcAft>
              <a:buClr>
                <a:schemeClr val="dk1"/>
              </a:buClr>
              <a:buSzPts val="6459"/>
              <a:buNone/>
              <a:defRPr sz="6458"/>
            </a:lvl1pPr>
            <a:lvl2pPr marL="914400" lvl="1" indent="-228600" algn="l">
              <a:spcBef>
                <a:spcPts val="1110"/>
              </a:spcBef>
              <a:spcAft>
                <a:spcPts val="0"/>
              </a:spcAft>
              <a:buClr>
                <a:schemeClr val="dk1"/>
              </a:buClr>
              <a:buSzPts val="5551"/>
              <a:buNone/>
              <a:defRPr sz="5551"/>
            </a:lvl2pPr>
            <a:lvl3pPr marL="1371600" lvl="2" indent="-228600" algn="l">
              <a:spcBef>
                <a:spcPts val="928"/>
              </a:spcBef>
              <a:spcAft>
                <a:spcPts val="0"/>
              </a:spcAft>
              <a:buClr>
                <a:schemeClr val="dk1"/>
              </a:buClr>
              <a:buSzPts val="4642"/>
              <a:buNone/>
              <a:defRPr sz="4642"/>
            </a:lvl3pPr>
            <a:lvl4pPr marL="1828800" lvl="3" indent="-228600" algn="l">
              <a:spcBef>
                <a:spcPts val="828"/>
              </a:spcBef>
              <a:spcAft>
                <a:spcPts val="0"/>
              </a:spcAft>
              <a:buClr>
                <a:schemeClr val="dk1"/>
              </a:buClr>
              <a:buSzPts val="4138"/>
              <a:buNone/>
              <a:defRPr sz="4138"/>
            </a:lvl4pPr>
            <a:lvl5pPr marL="2286000" lvl="4" indent="-228600" algn="l">
              <a:spcBef>
                <a:spcPts val="828"/>
              </a:spcBef>
              <a:spcAft>
                <a:spcPts val="0"/>
              </a:spcAft>
              <a:buClr>
                <a:schemeClr val="dk1"/>
              </a:buClr>
              <a:buSzPts val="4138"/>
              <a:buNone/>
              <a:defRPr sz="4138"/>
            </a:lvl5pPr>
            <a:lvl6pPr marL="2743200" lvl="5" indent="-228600" algn="l">
              <a:spcBef>
                <a:spcPts val="828"/>
              </a:spcBef>
              <a:spcAft>
                <a:spcPts val="0"/>
              </a:spcAft>
              <a:buClr>
                <a:schemeClr val="dk1"/>
              </a:buClr>
              <a:buSzPts val="4138"/>
              <a:buNone/>
              <a:defRPr sz="4138"/>
            </a:lvl6pPr>
            <a:lvl7pPr marL="3200400" lvl="6" indent="-228600" algn="l">
              <a:spcBef>
                <a:spcPts val="828"/>
              </a:spcBef>
              <a:spcAft>
                <a:spcPts val="0"/>
              </a:spcAft>
              <a:buClr>
                <a:schemeClr val="dk1"/>
              </a:buClr>
              <a:buSzPts val="4138"/>
              <a:buNone/>
              <a:defRPr sz="4138"/>
            </a:lvl7pPr>
            <a:lvl8pPr marL="3657600" lvl="7" indent="-228600" algn="l">
              <a:spcBef>
                <a:spcPts val="828"/>
              </a:spcBef>
              <a:spcAft>
                <a:spcPts val="0"/>
              </a:spcAft>
              <a:buClr>
                <a:schemeClr val="dk1"/>
              </a:buClr>
              <a:buSzPts val="4138"/>
              <a:buNone/>
              <a:defRPr sz="4138"/>
            </a:lvl8pPr>
            <a:lvl9pPr marL="4114800" lvl="8" indent="-228600" algn="l">
              <a:spcBef>
                <a:spcPts val="828"/>
              </a:spcBef>
              <a:spcAft>
                <a:spcPts val="0"/>
              </a:spcAft>
              <a:buClr>
                <a:schemeClr val="dk1"/>
              </a:buClr>
              <a:buSzPts val="4138"/>
              <a:buNone/>
              <a:defRPr sz="4138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1620837" y="40039925"/>
            <a:ext cx="75580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5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11069637" y="40039925"/>
            <a:ext cx="10260012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23220362" y="40039925"/>
            <a:ext cx="75580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Calibri"/>
              <a:buNone/>
              <a:defRPr sz="55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Calibri"/>
              <a:buNone/>
              <a:defRPr sz="55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Calibri"/>
              <a:buNone/>
              <a:defRPr sz="55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Calibri"/>
              <a:buNone/>
              <a:defRPr sz="55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Calibri"/>
              <a:buNone/>
              <a:defRPr sz="55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Calibri"/>
              <a:buNone/>
              <a:defRPr sz="55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Calibri"/>
              <a:buNone/>
              <a:defRPr sz="55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Calibri"/>
              <a:buNone/>
              <a:defRPr sz="55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Calibri"/>
              <a:buNone/>
              <a:defRPr sz="55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1619966" y="1720026"/>
            <a:ext cx="10659142" cy="7320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184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12667223" y="1720029"/>
            <a:ext cx="18112102" cy="36870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t" anchorCtr="0">
            <a:noAutofit/>
          </a:bodyPr>
          <a:lstStyle>
            <a:lvl1pPr marL="457200" lvl="0" indent="-1164209" algn="l">
              <a:spcBef>
                <a:spcPts val="2947"/>
              </a:spcBef>
              <a:spcAft>
                <a:spcPts val="0"/>
              </a:spcAft>
              <a:buClr>
                <a:schemeClr val="dk1"/>
              </a:buClr>
              <a:buSzPts val="14734"/>
              <a:buChar char="•"/>
              <a:defRPr sz="14734"/>
            </a:lvl1pPr>
            <a:lvl2pPr marL="914400" lvl="1" indent="-1048893" algn="l">
              <a:spcBef>
                <a:spcPts val="2584"/>
              </a:spcBef>
              <a:spcAft>
                <a:spcPts val="0"/>
              </a:spcAft>
              <a:buClr>
                <a:schemeClr val="dk1"/>
              </a:buClr>
              <a:buSzPts val="12918"/>
              <a:buChar char="–"/>
              <a:defRPr sz="12917"/>
            </a:lvl2pPr>
            <a:lvl3pPr marL="1371600" lvl="2" indent="-933513" algn="l">
              <a:spcBef>
                <a:spcPts val="2220"/>
              </a:spcBef>
              <a:spcAft>
                <a:spcPts val="0"/>
              </a:spcAft>
              <a:buClr>
                <a:schemeClr val="dk1"/>
              </a:buClr>
              <a:buSzPts val="11101"/>
              <a:buChar char="•"/>
              <a:defRPr sz="11101"/>
            </a:lvl3pPr>
            <a:lvl4pPr marL="1828800" lvl="3" indent="-811784" algn="l">
              <a:spcBef>
                <a:spcPts val="1837"/>
              </a:spcBef>
              <a:spcAft>
                <a:spcPts val="0"/>
              </a:spcAft>
              <a:buClr>
                <a:schemeClr val="dk1"/>
              </a:buClr>
              <a:buSzPts val="9184"/>
              <a:buChar char="–"/>
              <a:defRPr sz="9184"/>
            </a:lvl4pPr>
            <a:lvl5pPr marL="2286000" lvl="4" indent="-811784" algn="l">
              <a:spcBef>
                <a:spcPts val="1837"/>
              </a:spcBef>
              <a:spcAft>
                <a:spcPts val="0"/>
              </a:spcAft>
              <a:buClr>
                <a:schemeClr val="dk1"/>
              </a:buClr>
              <a:buSzPts val="9184"/>
              <a:buChar char="»"/>
              <a:defRPr sz="9184"/>
            </a:lvl5pPr>
            <a:lvl6pPr marL="2743200" lvl="5" indent="-811784" algn="l">
              <a:spcBef>
                <a:spcPts val="1837"/>
              </a:spcBef>
              <a:spcAft>
                <a:spcPts val="0"/>
              </a:spcAft>
              <a:buClr>
                <a:schemeClr val="dk1"/>
              </a:buClr>
              <a:buSzPts val="9184"/>
              <a:buChar char="•"/>
              <a:defRPr sz="9184"/>
            </a:lvl6pPr>
            <a:lvl7pPr marL="3200400" lvl="6" indent="-811784" algn="l">
              <a:spcBef>
                <a:spcPts val="1837"/>
              </a:spcBef>
              <a:spcAft>
                <a:spcPts val="0"/>
              </a:spcAft>
              <a:buClr>
                <a:schemeClr val="dk1"/>
              </a:buClr>
              <a:buSzPts val="9184"/>
              <a:buChar char="•"/>
              <a:defRPr sz="9184"/>
            </a:lvl7pPr>
            <a:lvl8pPr marL="3657600" lvl="7" indent="-811784" algn="l">
              <a:spcBef>
                <a:spcPts val="1837"/>
              </a:spcBef>
              <a:spcAft>
                <a:spcPts val="0"/>
              </a:spcAft>
              <a:buClr>
                <a:schemeClr val="dk1"/>
              </a:buClr>
              <a:buSzPts val="9184"/>
              <a:buChar char="•"/>
              <a:defRPr sz="9184"/>
            </a:lvl8pPr>
            <a:lvl9pPr marL="4114800" lvl="8" indent="-811783" algn="l">
              <a:spcBef>
                <a:spcPts val="1837"/>
              </a:spcBef>
              <a:spcAft>
                <a:spcPts val="0"/>
              </a:spcAft>
              <a:buClr>
                <a:schemeClr val="dk1"/>
              </a:buClr>
              <a:buSzPts val="9184"/>
              <a:buChar char="•"/>
              <a:defRPr sz="9184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1619966" y="9040137"/>
            <a:ext cx="10659142" cy="29550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t" anchorCtr="0">
            <a:noAutofit/>
          </a:bodyPr>
          <a:lstStyle>
            <a:lvl1pPr marL="457200" lvl="0" indent="-228600" algn="l">
              <a:spcBef>
                <a:spcPts val="1292"/>
              </a:spcBef>
              <a:spcAft>
                <a:spcPts val="0"/>
              </a:spcAft>
              <a:buClr>
                <a:schemeClr val="dk1"/>
              </a:buClr>
              <a:buSzPts val="6459"/>
              <a:buNone/>
              <a:defRPr sz="6458"/>
            </a:lvl1pPr>
            <a:lvl2pPr marL="914400" lvl="1" indent="-228600" algn="l">
              <a:spcBef>
                <a:spcPts val="1110"/>
              </a:spcBef>
              <a:spcAft>
                <a:spcPts val="0"/>
              </a:spcAft>
              <a:buClr>
                <a:schemeClr val="dk1"/>
              </a:buClr>
              <a:buSzPts val="5551"/>
              <a:buNone/>
              <a:defRPr sz="5551"/>
            </a:lvl2pPr>
            <a:lvl3pPr marL="1371600" lvl="2" indent="-228600" algn="l">
              <a:spcBef>
                <a:spcPts val="928"/>
              </a:spcBef>
              <a:spcAft>
                <a:spcPts val="0"/>
              </a:spcAft>
              <a:buClr>
                <a:schemeClr val="dk1"/>
              </a:buClr>
              <a:buSzPts val="4642"/>
              <a:buNone/>
              <a:defRPr sz="4642"/>
            </a:lvl3pPr>
            <a:lvl4pPr marL="1828800" lvl="3" indent="-228600" algn="l">
              <a:spcBef>
                <a:spcPts val="828"/>
              </a:spcBef>
              <a:spcAft>
                <a:spcPts val="0"/>
              </a:spcAft>
              <a:buClr>
                <a:schemeClr val="dk1"/>
              </a:buClr>
              <a:buSzPts val="4138"/>
              <a:buNone/>
              <a:defRPr sz="4138"/>
            </a:lvl4pPr>
            <a:lvl5pPr marL="2286000" lvl="4" indent="-228600" algn="l">
              <a:spcBef>
                <a:spcPts val="828"/>
              </a:spcBef>
              <a:spcAft>
                <a:spcPts val="0"/>
              </a:spcAft>
              <a:buClr>
                <a:schemeClr val="dk1"/>
              </a:buClr>
              <a:buSzPts val="4138"/>
              <a:buNone/>
              <a:defRPr sz="4138"/>
            </a:lvl5pPr>
            <a:lvl6pPr marL="2743200" lvl="5" indent="-228600" algn="l">
              <a:spcBef>
                <a:spcPts val="828"/>
              </a:spcBef>
              <a:spcAft>
                <a:spcPts val="0"/>
              </a:spcAft>
              <a:buClr>
                <a:schemeClr val="dk1"/>
              </a:buClr>
              <a:buSzPts val="4138"/>
              <a:buNone/>
              <a:defRPr sz="4138"/>
            </a:lvl6pPr>
            <a:lvl7pPr marL="3200400" lvl="6" indent="-228600" algn="l">
              <a:spcBef>
                <a:spcPts val="828"/>
              </a:spcBef>
              <a:spcAft>
                <a:spcPts val="0"/>
              </a:spcAft>
              <a:buClr>
                <a:schemeClr val="dk1"/>
              </a:buClr>
              <a:buSzPts val="4138"/>
              <a:buNone/>
              <a:defRPr sz="4138"/>
            </a:lvl7pPr>
            <a:lvl8pPr marL="3657600" lvl="7" indent="-228600" algn="l">
              <a:spcBef>
                <a:spcPts val="828"/>
              </a:spcBef>
              <a:spcAft>
                <a:spcPts val="0"/>
              </a:spcAft>
              <a:buClr>
                <a:schemeClr val="dk1"/>
              </a:buClr>
              <a:buSzPts val="4138"/>
              <a:buNone/>
              <a:defRPr sz="4138"/>
            </a:lvl8pPr>
            <a:lvl9pPr marL="4114800" lvl="8" indent="-228600" algn="l">
              <a:spcBef>
                <a:spcPts val="828"/>
              </a:spcBef>
              <a:spcAft>
                <a:spcPts val="0"/>
              </a:spcAft>
              <a:buClr>
                <a:schemeClr val="dk1"/>
              </a:buClr>
              <a:buSzPts val="4138"/>
              <a:buNone/>
              <a:defRPr sz="4138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dt" idx="10"/>
          </p:nvPr>
        </p:nvSpPr>
        <p:spPr>
          <a:xfrm>
            <a:off x="1620837" y="40039925"/>
            <a:ext cx="75580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5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5" name="Google Shape;45;p6"/>
          <p:cNvSpPr txBox="1">
            <a:spLocks noGrp="1"/>
          </p:cNvSpPr>
          <p:nvPr>
            <p:ph type="ftr" idx="11"/>
          </p:nvPr>
        </p:nvSpPr>
        <p:spPr>
          <a:xfrm>
            <a:off x="11069637" y="40039925"/>
            <a:ext cx="10260012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23220362" y="40039925"/>
            <a:ext cx="75580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Calibri"/>
              <a:buNone/>
              <a:defRPr sz="55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Calibri"/>
              <a:buNone/>
              <a:defRPr sz="55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Calibri"/>
              <a:buNone/>
              <a:defRPr sz="55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Calibri"/>
              <a:buNone/>
              <a:defRPr sz="55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Calibri"/>
              <a:buNone/>
              <a:defRPr sz="55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Calibri"/>
              <a:buNone/>
              <a:defRPr sz="55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Calibri"/>
              <a:buNone/>
              <a:defRPr sz="55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Calibri"/>
              <a:buNone/>
              <a:defRPr sz="55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Calibri"/>
              <a:buNone/>
              <a:defRPr sz="55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1620837" y="40039925"/>
            <a:ext cx="75580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5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>
            <a:off x="11069637" y="40039925"/>
            <a:ext cx="10260012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23220362" y="40039925"/>
            <a:ext cx="75580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Calibri"/>
              <a:buNone/>
              <a:defRPr sz="55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Calibri"/>
              <a:buNone/>
              <a:defRPr sz="55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Calibri"/>
              <a:buNone/>
              <a:defRPr sz="55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Calibri"/>
              <a:buNone/>
              <a:defRPr sz="55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Calibri"/>
              <a:buNone/>
              <a:defRPr sz="55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Calibri"/>
              <a:buNone/>
              <a:defRPr sz="55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Calibri"/>
              <a:buNone/>
              <a:defRPr sz="55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Calibri"/>
              <a:buNone/>
              <a:defRPr sz="55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Calibri"/>
              <a:buNone/>
              <a:defRPr sz="55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1620837" y="1730375"/>
            <a:ext cx="29157612" cy="7199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1620837" y="40039925"/>
            <a:ext cx="75580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5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11069637" y="40039925"/>
            <a:ext cx="10260012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23220362" y="40039925"/>
            <a:ext cx="75580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Calibri"/>
              <a:buNone/>
              <a:defRPr sz="55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Calibri"/>
              <a:buNone/>
              <a:defRPr sz="55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Calibri"/>
              <a:buNone/>
              <a:defRPr sz="55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Calibri"/>
              <a:buNone/>
              <a:defRPr sz="55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Calibri"/>
              <a:buNone/>
              <a:defRPr sz="55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Calibri"/>
              <a:buNone/>
              <a:defRPr sz="55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Calibri"/>
              <a:buNone/>
              <a:defRPr sz="55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Calibri"/>
              <a:buNone/>
              <a:defRPr sz="55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Calibri"/>
              <a:buNone/>
              <a:defRPr sz="55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1620837" y="1730375"/>
            <a:ext cx="29157612" cy="7199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1619965" y="9670147"/>
            <a:ext cx="14315312" cy="4030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b" anchorCtr="0">
            <a:noAutofit/>
          </a:bodyPr>
          <a:lstStyle>
            <a:lvl1pPr marL="457200" lvl="0" indent="-228600" algn="l">
              <a:spcBef>
                <a:spcPts val="2220"/>
              </a:spcBef>
              <a:spcAft>
                <a:spcPts val="0"/>
              </a:spcAft>
              <a:buClr>
                <a:schemeClr val="dk1"/>
              </a:buClr>
              <a:buSzPts val="11101"/>
              <a:buNone/>
              <a:defRPr sz="11101" b="1"/>
            </a:lvl1pPr>
            <a:lvl2pPr marL="914400" lvl="1" indent="-228600" algn="l">
              <a:spcBef>
                <a:spcPts val="1837"/>
              </a:spcBef>
              <a:spcAft>
                <a:spcPts val="0"/>
              </a:spcAft>
              <a:buClr>
                <a:schemeClr val="dk1"/>
              </a:buClr>
              <a:buSzPts val="9184"/>
              <a:buNone/>
              <a:defRPr sz="9184" b="1"/>
            </a:lvl2pPr>
            <a:lvl3pPr marL="1371600" lvl="2" indent="-228600" algn="l"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8275"/>
              <a:buNone/>
              <a:defRPr sz="8275" b="1"/>
            </a:lvl3pPr>
            <a:lvl4pPr marL="1828800" lvl="3" indent="-228600" algn="l">
              <a:spcBef>
                <a:spcPts val="1473"/>
              </a:spcBef>
              <a:spcAft>
                <a:spcPts val="0"/>
              </a:spcAft>
              <a:buClr>
                <a:schemeClr val="dk1"/>
              </a:buClr>
              <a:buSzPts val="7367"/>
              <a:buNone/>
              <a:defRPr sz="7367" b="1"/>
            </a:lvl4pPr>
            <a:lvl5pPr marL="2286000" lvl="4" indent="-228600" algn="l">
              <a:spcBef>
                <a:spcPts val="1473"/>
              </a:spcBef>
              <a:spcAft>
                <a:spcPts val="0"/>
              </a:spcAft>
              <a:buClr>
                <a:schemeClr val="dk1"/>
              </a:buClr>
              <a:buSzPts val="7367"/>
              <a:buNone/>
              <a:defRPr sz="7367" b="1"/>
            </a:lvl5pPr>
            <a:lvl6pPr marL="2743200" lvl="5" indent="-228600" algn="l">
              <a:spcBef>
                <a:spcPts val="1473"/>
              </a:spcBef>
              <a:spcAft>
                <a:spcPts val="0"/>
              </a:spcAft>
              <a:buClr>
                <a:schemeClr val="dk1"/>
              </a:buClr>
              <a:buSzPts val="7367"/>
              <a:buNone/>
              <a:defRPr sz="7367" b="1"/>
            </a:lvl6pPr>
            <a:lvl7pPr marL="3200400" lvl="6" indent="-228600" algn="l">
              <a:spcBef>
                <a:spcPts val="1473"/>
              </a:spcBef>
              <a:spcAft>
                <a:spcPts val="0"/>
              </a:spcAft>
              <a:buClr>
                <a:schemeClr val="dk1"/>
              </a:buClr>
              <a:buSzPts val="7367"/>
              <a:buNone/>
              <a:defRPr sz="7367" b="1"/>
            </a:lvl7pPr>
            <a:lvl8pPr marL="3657600" lvl="7" indent="-228600" algn="l">
              <a:spcBef>
                <a:spcPts val="1473"/>
              </a:spcBef>
              <a:spcAft>
                <a:spcPts val="0"/>
              </a:spcAft>
              <a:buClr>
                <a:schemeClr val="dk1"/>
              </a:buClr>
              <a:buSzPts val="7367"/>
              <a:buNone/>
              <a:defRPr sz="7367" b="1"/>
            </a:lvl8pPr>
            <a:lvl9pPr marL="4114800" lvl="8" indent="-228600" algn="l">
              <a:spcBef>
                <a:spcPts val="1473"/>
              </a:spcBef>
              <a:spcAft>
                <a:spcPts val="0"/>
              </a:spcAft>
              <a:buClr>
                <a:schemeClr val="dk1"/>
              </a:buClr>
              <a:buSzPts val="7367"/>
              <a:buNone/>
              <a:defRPr sz="7367" b="1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1619965" y="13700202"/>
            <a:ext cx="14315312" cy="24890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t" anchorCtr="0">
            <a:noAutofit/>
          </a:bodyPr>
          <a:lstStyle>
            <a:lvl1pPr marL="457200" lvl="0" indent="-933513" algn="l">
              <a:spcBef>
                <a:spcPts val="2220"/>
              </a:spcBef>
              <a:spcAft>
                <a:spcPts val="0"/>
              </a:spcAft>
              <a:buClr>
                <a:schemeClr val="dk1"/>
              </a:buClr>
              <a:buSzPts val="11101"/>
              <a:buChar char="•"/>
              <a:defRPr sz="11101"/>
            </a:lvl1pPr>
            <a:lvl2pPr marL="914400" lvl="1" indent="-811784" algn="l">
              <a:spcBef>
                <a:spcPts val="1837"/>
              </a:spcBef>
              <a:spcAft>
                <a:spcPts val="0"/>
              </a:spcAft>
              <a:buClr>
                <a:schemeClr val="dk1"/>
              </a:buClr>
              <a:buSzPts val="9184"/>
              <a:buChar char="–"/>
              <a:defRPr sz="9184"/>
            </a:lvl2pPr>
            <a:lvl3pPr marL="1371600" lvl="2" indent="-754062" algn="l"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8275"/>
              <a:buChar char="•"/>
              <a:defRPr sz="8275"/>
            </a:lvl3pPr>
            <a:lvl4pPr marL="1828800" lvl="3" indent="-696404" algn="l">
              <a:spcBef>
                <a:spcPts val="1473"/>
              </a:spcBef>
              <a:spcAft>
                <a:spcPts val="0"/>
              </a:spcAft>
              <a:buClr>
                <a:schemeClr val="dk1"/>
              </a:buClr>
              <a:buSzPts val="7367"/>
              <a:buChar char="–"/>
              <a:defRPr sz="7367"/>
            </a:lvl4pPr>
            <a:lvl5pPr marL="2286000" lvl="4" indent="-696404" algn="l">
              <a:spcBef>
                <a:spcPts val="1473"/>
              </a:spcBef>
              <a:spcAft>
                <a:spcPts val="0"/>
              </a:spcAft>
              <a:buClr>
                <a:schemeClr val="dk1"/>
              </a:buClr>
              <a:buSzPts val="7367"/>
              <a:buChar char="»"/>
              <a:defRPr sz="7367"/>
            </a:lvl5pPr>
            <a:lvl6pPr marL="2743200" lvl="5" indent="-696404" algn="l">
              <a:spcBef>
                <a:spcPts val="1473"/>
              </a:spcBef>
              <a:spcAft>
                <a:spcPts val="0"/>
              </a:spcAft>
              <a:buClr>
                <a:schemeClr val="dk1"/>
              </a:buClr>
              <a:buSzPts val="7367"/>
              <a:buChar char="•"/>
              <a:defRPr sz="7367"/>
            </a:lvl6pPr>
            <a:lvl7pPr marL="3200400" lvl="6" indent="-696404" algn="l">
              <a:spcBef>
                <a:spcPts val="1473"/>
              </a:spcBef>
              <a:spcAft>
                <a:spcPts val="0"/>
              </a:spcAft>
              <a:buClr>
                <a:schemeClr val="dk1"/>
              </a:buClr>
              <a:buSzPts val="7367"/>
              <a:buChar char="•"/>
              <a:defRPr sz="7367"/>
            </a:lvl7pPr>
            <a:lvl8pPr marL="3657600" lvl="7" indent="-696404" algn="l">
              <a:spcBef>
                <a:spcPts val="1473"/>
              </a:spcBef>
              <a:spcAft>
                <a:spcPts val="0"/>
              </a:spcAft>
              <a:buClr>
                <a:schemeClr val="dk1"/>
              </a:buClr>
              <a:buSzPts val="7367"/>
              <a:buChar char="•"/>
              <a:defRPr sz="7367"/>
            </a:lvl8pPr>
            <a:lvl9pPr marL="4114800" lvl="8" indent="-696404" algn="l">
              <a:spcBef>
                <a:spcPts val="1473"/>
              </a:spcBef>
              <a:spcAft>
                <a:spcPts val="0"/>
              </a:spcAft>
              <a:buClr>
                <a:schemeClr val="dk1"/>
              </a:buClr>
              <a:buSzPts val="7367"/>
              <a:buChar char="•"/>
              <a:defRPr sz="7367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3"/>
          </p:nvPr>
        </p:nvSpPr>
        <p:spPr>
          <a:xfrm>
            <a:off x="16458390" y="9670147"/>
            <a:ext cx="14320936" cy="4030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b" anchorCtr="0">
            <a:noAutofit/>
          </a:bodyPr>
          <a:lstStyle>
            <a:lvl1pPr marL="457200" lvl="0" indent="-228600" algn="l">
              <a:spcBef>
                <a:spcPts val="2220"/>
              </a:spcBef>
              <a:spcAft>
                <a:spcPts val="0"/>
              </a:spcAft>
              <a:buClr>
                <a:schemeClr val="dk1"/>
              </a:buClr>
              <a:buSzPts val="11101"/>
              <a:buNone/>
              <a:defRPr sz="11101" b="1"/>
            </a:lvl1pPr>
            <a:lvl2pPr marL="914400" lvl="1" indent="-228600" algn="l">
              <a:spcBef>
                <a:spcPts val="1837"/>
              </a:spcBef>
              <a:spcAft>
                <a:spcPts val="0"/>
              </a:spcAft>
              <a:buClr>
                <a:schemeClr val="dk1"/>
              </a:buClr>
              <a:buSzPts val="9184"/>
              <a:buNone/>
              <a:defRPr sz="9184" b="1"/>
            </a:lvl2pPr>
            <a:lvl3pPr marL="1371600" lvl="2" indent="-228600" algn="l"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8275"/>
              <a:buNone/>
              <a:defRPr sz="8275" b="1"/>
            </a:lvl3pPr>
            <a:lvl4pPr marL="1828800" lvl="3" indent="-228600" algn="l">
              <a:spcBef>
                <a:spcPts val="1473"/>
              </a:spcBef>
              <a:spcAft>
                <a:spcPts val="0"/>
              </a:spcAft>
              <a:buClr>
                <a:schemeClr val="dk1"/>
              </a:buClr>
              <a:buSzPts val="7367"/>
              <a:buNone/>
              <a:defRPr sz="7367" b="1"/>
            </a:lvl4pPr>
            <a:lvl5pPr marL="2286000" lvl="4" indent="-228600" algn="l">
              <a:spcBef>
                <a:spcPts val="1473"/>
              </a:spcBef>
              <a:spcAft>
                <a:spcPts val="0"/>
              </a:spcAft>
              <a:buClr>
                <a:schemeClr val="dk1"/>
              </a:buClr>
              <a:buSzPts val="7367"/>
              <a:buNone/>
              <a:defRPr sz="7367" b="1"/>
            </a:lvl5pPr>
            <a:lvl6pPr marL="2743200" lvl="5" indent="-228600" algn="l">
              <a:spcBef>
                <a:spcPts val="1473"/>
              </a:spcBef>
              <a:spcAft>
                <a:spcPts val="0"/>
              </a:spcAft>
              <a:buClr>
                <a:schemeClr val="dk1"/>
              </a:buClr>
              <a:buSzPts val="7367"/>
              <a:buNone/>
              <a:defRPr sz="7367" b="1"/>
            </a:lvl6pPr>
            <a:lvl7pPr marL="3200400" lvl="6" indent="-228600" algn="l">
              <a:spcBef>
                <a:spcPts val="1473"/>
              </a:spcBef>
              <a:spcAft>
                <a:spcPts val="0"/>
              </a:spcAft>
              <a:buClr>
                <a:schemeClr val="dk1"/>
              </a:buClr>
              <a:buSzPts val="7367"/>
              <a:buNone/>
              <a:defRPr sz="7367" b="1"/>
            </a:lvl7pPr>
            <a:lvl8pPr marL="3657600" lvl="7" indent="-228600" algn="l">
              <a:spcBef>
                <a:spcPts val="1473"/>
              </a:spcBef>
              <a:spcAft>
                <a:spcPts val="0"/>
              </a:spcAft>
              <a:buClr>
                <a:schemeClr val="dk1"/>
              </a:buClr>
              <a:buSzPts val="7367"/>
              <a:buNone/>
              <a:defRPr sz="7367" b="1"/>
            </a:lvl8pPr>
            <a:lvl9pPr marL="4114800" lvl="8" indent="-228600" algn="l">
              <a:spcBef>
                <a:spcPts val="1473"/>
              </a:spcBef>
              <a:spcAft>
                <a:spcPts val="0"/>
              </a:spcAft>
              <a:buClr>
                <a:schemeClr val="dk1"/>
              </a:buClr>
              <a:buSzPts val="7367"/>
              <a:buNone/>
              <a:defRPr sz="7367" b="1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4"/>
          </p:nvPr>
        </p:nvSpPr>
        <p:spPr>
          <a:xfrm>
            <a:off x="16458390" y="13700202"/>
            <a:ext cx="14320936" cy="24890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t" anchorCtr="0">
            <a:noAutofit/>
          </a:bodyPr>
          <a:lstStyle>
            <a:lvl1pPr marL="457200" lvl="0" indent="-933513" algn="l">
              <a:spcBef>
                <a:spcPts val="2220"/>
              </a:spcBef>
              <a:spcAft>
                <a:spcPts val="0"/>
              </a:spcAft>
              <a:buClr>
                <a:schemeClr val="dk1"/>
              </a:buClr>
              <a:buSzPts val="11101"/>
              <a:buChar char="•"/>
              <a:defRPr sz="11101"/>
            </a:lvl1pPr>
            <a:lvl2pPr marL="914400" lvl="1" indent="-811784" algn="l">
              <a:spcBef>
                <a:spcPts val="1837"/>
              </a:spcBef>
              <a:spcAft>
                <a:spcPts val="0"/>
              </a:spcAft>
              <a:buClr>
                <a:schemeClr val="dk1"/>
              </a:buClr>
              <a:buSzPts val="9184"/>
              <a:buChar char="–"/>
              <a:defRPr sz="9184"/>
            </a:lvl2pPr>
            <a:lvl3pPr marL="1371600" lvl="2" indent="-754062" algn="l"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8275"/>
              <a:buChar char="•"/>
              <a:defRPr sz="8275"/>
            </a:lvl3pPr>
            <a:lvl4pPr marL="1828800" lvl="3" indent="-696404" algn="l">
              <a:spcBef>
                <a:spcPts val="1473"/>
              </a:spcBef>
              <a:spcAft>
                <a:spcPts val="0"/>
              </a:spcAft>
              <a:buClr>
                <a:schemeClr val="dk1"/>
              </a:buClr>
              <a:buSzPts val="7367"/>
              <a:buChar char="–"/>
              <a:defRPr sz="7367"/>
            </a:lvl4pPr>
            <a:lvl5pPr marL="2286000" lvl="4" indent="-696404" algn="l">
              <a:spcBef>
                <a:spcPts val="1473"/>
              </a:spcBef>
              <a:spcAft>
                <a:spcPts val="0"/>
              </a:spcAft>
              <a:buClr>
                <a:schemeClr val="dk1"/>
              </a:buClr>
              <a:buSzPts val="7367"/>
              <a:buChar char="»"/>
              <a:defRPr sz="7367"/>
            </a:lvl5pPr>
            <a:lvl6pPr marL="2743200" lvl="5" indent="-696404" algn="l">
              <a:spcBef>
                <a:spcPts val="1473"/>
              </a:spcBef>
              <a:spcAft>
                <a:spcPts val="0"/>
              </a:spcAft>
              <a:buClr>
                <a:schemeClr val="dk1"/>
              </a:buClr>
              <a:buSzPts val="7367"/>
              <a:buChar char="•"/>
              <a:defRPr sz="7367"/>
            </a:lvl6pPr>
            <a:lvl7pPr marL="3200400" lvl="6" indent="-696404" algn="l">
              <a:spcBef>
                <a:spcPts val="1473"/>
              </a:spcBef>
              <a:spcAft>
                <a:spcPts val="0"/>
              </a:spcAft>
              <a:buClr>
                <a:schemeClr val="dk1"/>
              </a:buClr>
              <a:buSzPts val="7367"/>
              <a:buChar char="•"/>
              <a:defRPr sz="7367"/>
            </a:lvl7pPr>
            <a:lvl8pPr marL="3657600" lvl="7" indent="-696404" algn="l">
              <a:spcBef>
                <a:spcPts val="1473"/>
              </a:spcBef>
              <a:spcAft>
                <a:spcPts val="0"/>
              </a:spcAft>
              <a:buClr>
                <a:schemeClr val="dk1"/>
              </a:buClr>
              <a:buSzPts val="7367"/>
              <a:buChar char="•"/>
              <a:defRPr sz="7367"/>
            </a:lvl8pPr>
            <a:lvl9pPr marL="4114800" lvl="8" indent="-696404" algn="l">
              <a:spcBef>
                <a:spcPts val="1473"/>
              </a:spcBef>
              <a:spcAft>
                <a:spcPts val="0"/>
              </a:spcAft>
              <a:buClr>
                <a:schemeClr val="dk1"/>
              </a:buClr>
              <a:buSzPts val="7367"/>
              <a:buChar char="•"/>
              <a:defRPr sz="7367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1620837" y="40039925"/>
            <a:ext cx="75580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5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11069637" y="40039925"/>
            <a:ext cx="10260012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23220362" y="40039925"/>
            <a:ext cx="75580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Calibri"/>
              <a:buNone/>
              <a:defRPr sz="55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Calibri"/>
              <a:buNone/>
              <a:defRPr sz="55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Calibri"/>
              <a:buNone/>
              <a:defRPr sz="55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Calibri"/>
              <a:buNone/>
              <a:defRPr sz="55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Calibri"/>
              <a:buNone/>
              <a:defRPr sz="55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Calibri"/>
              <a:buNone/>
              <a:defRPr sz="55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Calibri"/>
              <a:buNone/>
              <a:defRPr sz="55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Calibri"/>
              <a:buNone/>
              <a:defRPr sz="55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Calibri"/>
              <a:buNone/>
              <a:defRPr sz="55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620837" y="1730375"/>
            <a:ext cx="29157612" cy="7199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1619965" y="10080152"/>
            <a:ext cx="14309686" cy="28510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t" anchorCtr="0">
            <a:noAutofit/>
          </a:bodyPr>
          <a:lstStyle>
            <a:lvl1pPr marL="457200" lvl="0" indent="-1048893" algn="l">
              <a:spcBef>
                <a:spcPts val="2584"/>
              </a:spcBef>
              <a:spcAft>
                <a:spcPts val="0"/>
              </a:spcAft>
              <a:buClr>
                <a:schemeClr val="dk1"/>
              </a:buClr>
              <a:buSzPts val="12918"/>
              <a:buChar char="•"/>
              <a:defRPr sz="12917"/>
            </a:lvl1pPr>
            <a:lvl2pPr marL="914400" lvl="1" indent="-933513" algn="l">
              <a:spcBef>
                <a:spcPts val="2220"/>
              </a:spcBef>
              <a:spcAft>
                <a:spcPts val="0"/>
              </a:spcAft>
              <a:buClr>
                <a:schemeClr val="dk1"/>
              </a:buClr>
              <a:buSzPts val="11101"/>
              <a:buChar char="–"/>
              <a:defRPr sz="11101"/>
            </a:lvl2pPr>
            <a:lvl3pPr marL="1371600" lvl="2" indent="-811784" algn="l">
              <a:spcBef>
                <a:spcPts val="1837"/>
              </a:spcBef>
              <a:spcAft>
                <a:spcPts val="0"/>
              </a:spcAft>
              <a:buClr>
                <a:schemeClr val="dk1"/>
              </a:buClr>
              <a:buSzPts val="9184"/>
              <a:buChar char="•"/>
              <a:defRPr sz="9184"/>
            </a:lvl3pPr>
            <a:lvl4pPr marL="1828800" lvl="3" indent="-754062" algn="l"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8275"/>
              <a:buChar char="–"/>
              <a:defRPr sz="8275"/>
            </a:lvl4pPr>
            <a:lvl5pPr marL="2286000" lvl="4" indent="-754062" algn="l"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8275"/>
              <a:buChar char="»"/>
              <a:defRPr sz="8275"/>
            </a:lvl5pPr>
            <a:lvl6pPr marL="2743200" lvl="5" indent="-754062" algn="l"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8275"/>
              <a:buChar char="•"/>
              <a:defRPr sz="8275"/>
            </a:lvl6pPr>
            <a:lvl7pPr marL="3200400" lvl="6" indent="-754062" algn="l"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8275"/>
              <a:buChar char="•"/>
              <a:defRPr sz="8275"/>
            </a:lvl7pPr>
            <a:lvl8pPr marL="3657600" lvl="7" indent="-754062" algn="l"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8275"/>
              <a:buChar char="•"/>
              <a:defRPr sz="8275"/>
            </a:lvl8pPr>
            <a:lvl9pPr marL="4114800" lvl="8" indent="-754062" algn="l"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8275"/>
              <a:buChar char="•"/>
              <a:defRPr sz="8275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2"/>
          </p:nvPr>
        </p:nvSpPr>
        <p:spPr>
          <a:xfrm>
            <a:off x="16469638" y="10080152"/>
            <a:ext cx="14309686" cy="28510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t" anchorCtr="0">
            <a:noAutofit/>
          </a:bodyPr>
          <a:lstStyle>
            <a:lvl1pPr marL="457200" lvl="0" indent="-1048893" algn="l">
              <a:spcBef>
                <a:spcPts val="2584"/>
              </a:spcBef>
              <a:spcAft>
                <a:spcPts val="0"/>
              </a:spcAft>
              <a:buClr>
                <a:schemeClr val="dk1"/>
              </a:buClr>
              <a:buSzPts val="12918"/>
              <a:buChar char="•"/>
              <a:defRPr sz="12917"/>
            </a:lvl1pPr>
            <a:lvl2pPr marL="914400" lvl="1" indent="-933513" algn="l">
              <a:spcBef>
                <a:spcPts val="2220"/>
              </a:spcBef>
              <a:spcAft>
                <a:spcPts val="0"/>
              </a:spcAft>
              <a:buClr>
                <a:schemeClr val="dk1"/>
              </a:buClr>
              <a:buSzPts val="11101"/>
              <a:buChar char="–"/>
              <a:defRPr sz="11101"/>
            </a:lvl2pPr>
            <a:lvl3pPr marL="1371600" lvl="2" indent="-811784" algn="l">
              <a:spcBef>
                <a:spcPts val="1837"/>
              </a:spcBef>
              <a:spcAft>
                <a:spcPts val="0"/>
              </a:spcAft>
              <a:buClr>
                <a:schemeClr val="dk1"/>
              </a:buClr>
              <a:buSzPts val="9184"/>
              <a:buChar char="•"/>
              <a:defRPr sz="9184"/>
            </a:lvl3pPr>
            <a:lvl4pPr marL="1828800" lvl="3" indent="-754062" algn="l"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8275"/>
              <a:buChar char="–"/>
              <a:defRPr sz="8275"/>
            </a:lvl4pPr>
            <a:lvl5pPr marL="2286000" lvl="4" indent="-754062" algn="l"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8275"/>
              <a:buChar char="»"/>
              <a:defRPr sz="8275"/>
            </a:lvl5pPr>
            <a:lvl6pPr marL="2743200" lvl="5" indent="-754062" algn="l"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8275"/>
              <a:buChar char="•"/>
              <a:defRPr sz="8275"/>
            </a:lvl6pPr>
            <a:lvl7pPr marL="3200400" lvl="6" indent="-754062" algn="l"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8275"/>
              <a:buChar char="•"/>
              <a:defRPr sz="8275"/>
            </a:lvl7pPr>
            <a:lvl8pPr marL="3657600" lvl="7" indent="-754062" algn="l"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8275"/>
              <a:buChar char="•"/>
              <a:defRPr sz="8275"/>
            </a:lvl8pPr>
            <a:lvl9pPr marL="4114800" lvl="8" indent="-754062" algn="l"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8275"/>
              <a:buChar char="•"/>
              <a:defRPr sz="8275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1620837" y="40039925"/>
            <a:ext cx="75580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5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11069637" y="40039925"/>
            <a:ext cx="10260012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23220362" y="40039925"/>
            <a:ext cx="75580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Calibri"/>
              <a:buNone/>
              <a:defRPr sz="55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Calibri"/>
              <a:buNone/>
              <a:defRPr sz="55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Calibri"/>
              <a:buNone/>
              <a:defRPr sz="55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Calibri"/>
              <a:buNone/>
              <a:defRPr sz="55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Calibri"/>
              <a:buNone/>
              <a:defRPr sz="55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Calibri"/>
              <a:buNone/>
              <a:defRPr sz="55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Calibri"/>
              <a:buNone/>
              <a:defRPr sz="55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Calibri"/>
              <a:buNone/>
              <a:defRPr sz="55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Calibri"/>
              <a:buNone/>
              <a:defRPr sz="55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620837" y="1730375"/>
            <a:ext cx="29157612" cy="7199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2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2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2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2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620837" y="10080625"/>
            <a:ext cx="29157612" cy="2850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t" anchorCtr="0">
            <a:noAutofit/>
          </a:bodyPr>
          <a:lstStyle>
            <a:lvl1pPr marL="457200" marR="0" lvl="0" indent="-1162050" algn="l" rtl="0">
              <a:spcBef>
                <a:spcPts val="2940"/>
              </a:spcBef>
              <a:spcAft>
                <a:spcPts val="0"/>
              </a:spcAft>
              <a:buClr>
                <a:schemeClr val="dk1"/>
              </a:buClr>
              <a:buSzPts val="14700"/>
              <a:buFont typeface="Arial"/>
              <a:buChar char="•"/>
              <a:defRPr sz="1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1047750" algn="l" rtl="0">
              <a:spcBef>
                <a:spcPts val="2580"/>
              </a:spcBef>
              <a:spcAft>
                <a:spcPts val="0"/>
              </a:spcAft>
              <a:buClr>
                <a:schemeClr val="dk1"/>
              </a:buClr>
              <a:buSzPts val="12900"/>
              <a:buFont typeface="Arial"/>
              <a:buChar char="–"/>
              <a:defRPr sz="1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933450" algn="l" rtl="0">
              <a:spcBef>
                <a:spcPts val="2220"/>
              </a:spcBef>
              <a:spcAft>
                <a:spcPts val="0"/>
              </a:spcAft>
              <a:buClr>
                <a:schemeClr val="dk1"/>
              </a:buClr>
              <a:buSzPts val="11100"/>
              <a:buFont typeface="Arial"/>
              <a:buChar char="•"/>
              <a:defRPr sz="1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806450" algn="l" rtl="0"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Font typeface="Arial"/>
              <a:buChar char="–"/>
              <a:defRPr sz="9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806450" algn="l" rtl="0"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Font typeface="Arial"/>
              <a:buChar char="»"/>
              <a:defRPr sz="9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811784" algn="l" rtl="0">
              <a:spcBef>
                <a:spcPts val="1837"/>
              </a:spcBef>
              <a:spcAft>
                <a:spcPts val="0"/>
              </a:spcAft>
              <a:buClr>
                <a:schemeClr val="dk1"/>
              </a:buClr>
              <a:buSzPts val="9184"/>
              <a:buFont typeface="Arial"/>
              <a:buChar char="•"/>
              <a:defRPr sz="91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811784" algn="l" rtl="0">
              <a:spcBef>
                <a:spcPts val="1837"/>
              </a:spcBef>
              <a:spcAft>
                <a:spcPts val="0"/>
              </a:spcAft>
              <a:buClr>
                <a:schemeClr val="dk1"/>
              </a:buClr>
              <a:buSzPts val="9184"/>
              <a:buFont typeface="Arial"/>
              <a:buChar char="•"/>
              <a:defRPr sz="91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811784" algn="l" rtl="0">
              <a:spcBef>
                <a:spcPts val="1837"/>
              </a:spcBef>
              <a:spcAft>
                <a:spcPts val="0"/>
              </a:spcAft>
              <a:buClr>
                <a:schemeClr val="dk1"/>
              </a:buClr>
              <a:buSzPts val="9184"/>
              <a:buFont typeface="Arial"/>
              <a:buChar char="•"/>
              <a:defRPr sz="91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811783" algn="l" rtl="0">
              <a:spcBef>
                <a:spcPts val="1837"/>
              </a:spcBef>
              <a:spcAft>
                <a:spcPts val="0"/>
              </a:spcAft>
              <a:buClr>
                <a:schemeClr val="dk1"/>
              </a:buClr>
              <a:buSzPts val="9184"/>
              <a:buFont typeface="Arial"/>
              <a:buChar char="•"/>
              <a:defRPr sz="91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1620837" y="40039925"/>
            <a:ext cx="75580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5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11069637" y="40039925"/>
            <a:ext cx="10260012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23220362" y="40039925"/>
            <a:ext cx="75580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Calibri"/>
              <a:buNone/>
              <a:defRPr sz="55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Calibri"/>
              <a:buNone/>
              <a:defRPr sz="55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Calibri"/>
              <a:buNone/>
              <a:defRPr sz="55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Calibri"/>
              <a:buNone/>
              <a:defRPr sz="55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Calibri"/>
              <a:buNone/>
              <a:defRPr sz="55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Calibri"/>
              <a:buNone/>
              <a:defRPr sz="55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Calibri"/>
              <a:buNone/>
              <a:defRPr sz="55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Calibri"/>
              <a:buNone/>
              <a:defRPr sz="55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Calibri"/>
              <a:buNone/>
              <a:defRPr sz="55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/>
          <p:nvPr/>
        </p:nvSpPr>
        <p:spPr>
          <a:xfrm rot="10800000">
            <a:off x="0" y="41251187"/>
            <a:ext cx="32399287" cy="1951037"/>
          </a:xfrm>
          <a:custGeom>
            <a:avLst/>
            <a:gdLst/>
            <a:ahLst/>
            <a:cxnLst/>
            <a:rect l="l" t="t" r="r" b="b"/>
            <a:pathLst>
              <a:path w="32399288" h="4255022" extrusionOk="0">
                <a:moveTo>
                  <a:pt x="32399288" y="3766530"/>
                </a:moveTo>
                <a:lnTo>
                  <a:pt x="32399288" y="4255022"/>
                </a:lnTo>
                <a:lnTo>
                  <a:pt x="32399288" y="4255022"/>
                </a:lnTo>
                <a:lnTo>
                  <a:pt x="32399288" y="3766530"/>
                </a:lnTo>
                <a:close/>
                <a:moveTo>
                  <a:pt x="0" y="0"/>
                </a:moveTo>
                <a:lnTo>
                  <a:pt x="32399288" y="0"/>
                </a:lnTo>
                <a:lnTo>
                  <a:pt x="32399288" y="3766530"/>
                </a:lnTo>
                <a:cubicBezTo>
                  <a:pt x="32399288" y="3243253"/>
                  <a:pt x="25146460" y="2819053"/>
                  <a:pt x="16199643" y="2819053"/>
                </a:cubicBezTo>
                <a:cubicBezTo>
                  <a:pt x="7812003" y="2819053"/>
                  <a:pt x="913219" y="3191885"/>
                  <a:pt x="83636" y="3669656"/>
                </a:cubicBezTo>
                <a:lnTo>
                  <a:pt x="0" y="3766528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0" y="0"/>
            <a:ext cx="32399287" cy="5078412"/>
          </a:xfrm>
          <a:custGeom>
            <a:avLst/>
            <a:gdLst/>
            <a:ahLst/>
            <a:cxnLst/>
            <a:rect l="l" t="t" r="r" b="b"/>
            <a:pathLst>
              <a:path w="32399288" h="4255022" extrusionOk="0">
                <a:moveTo>
                  <a:pt x="32399288" y="3766530"/>
                </a:moveTo>
                <a:lnTo>
                  <a:pt x="32399288" y="4255022"/>
                </a:lnTo>
                <a:lnTo>
                  <a:pt x="32399288" y="4255022"/>
                </a:lnTo>
                <a:lnTo>
                  <a:pt x="32399288" y="3766530"/>
                </a:lnTo>
                <a:close/>
                <a:moveTo>
                  <a:pt x="0" y="0"/>
                </a:moveTo>
                <a:lnTo>
                  <a:pt x="32399288" y="0"/>
                </a:lnTo>
                <a:lnTo>
                  <a:pt x="32399288" y="3766530"/>
                </a:lnTo>
                <a:cubicBezTo>
                  <a:pt x="32399288" y="3243253"/>
                  <a:pt x="25146460" y="2819053"/>
                  <a:pt x="16199643" y="2819053"/>
                </a:cubicBezTo>
                <a:cubicBezTo>
                  <a:pt x="7812003" y="2819053"/>
                  <a:pt x="913219" y="3191885"/>
                  <a:pt x="83636" y="3669656"/>
                </a:cubicBezTo>
                <a:lnTo>
                  <a:pt x="0" y="3766528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4318000" y="42051287"/>
            <a:ext cx="24342725" cy="1036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Calibri"/>
              <a:buNone/>
            </a:pPr>
            <a:r>
              <a:rPr lang="en-US" sz="55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TÉCNICO EM RECURSOS HUMANOS - JUNHO DE  2025 | ARARAQUARA– SP</a:t>
            </a:r>
            <a:endParaRPr dirty="0"/>
          </a:p>
        </p:txBody>
      </p:sp>
      <p:sp>
        <p:nvSpPr>
          <p:cNvPr id="92" name="Google Shape;92;p13"/>
          <p:cNvSpPr txBox="1"/>
          <p:nvPr/>
        </p:nvSpPr>
        <p:spPr>
          <a:xfrm>
            <a:off x="1649412" y="6704012"/>
            <a:ext cx="15105062" cy="286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8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Autores: Edeley Silva, Letícia Soares, Paula Xavier, Tamires de Almeida, Victória dos Santos.</a:t>
            </a:r>
            <a:endParaRPr dirty="0"/>
          </a:p>
          <a:p>
            <a:pPr marL="0" marR="0" lvl="0" indent="0" algn="l" rtl="0">
              <a:lnSpc>
                <a:spcPct val="18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Orientadores: Gabriela Messias da Silva.</a:t>
            </a:r>
            <a:endParaRPr dirty="0"/>
          </a:p>
        </p:txBody>
      </p:sp>
      <p:sp>
        <p:nvSpPr>
          <p:cNvPr id="93" name="Google Shape;93;p13"/>
          <p:cNvSpPr txBox="1"/>
          <p:nvPr/>
        </p:nvSpPr>
        <p:spPr>
          <a:xfrm>
            <a:off x="1649412" y="11840726"/>
            <a:ext cx="28811583" cy="6950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indent="457200" algn="just"/>
            <a:r>
              <a:rPr lang="pt-PT" sz="42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Segundo  Costa, (2008) o gestor também pode utilizar alguns desses métodos  para desenvolver as soft skills no colaborador são</a:t>
            </a:r>
            <a:r>
              <a:rPr lang="pt-PT" sz="4200" dirty="0" smtClean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indent="457200" algn="just"/>
            <a:endParaRPr lang="pt-BR" sz="4200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lvl="0" indent="-571500" algn="just">
              <a:spcBef>
                <a:spcPts val="1400"/>
              </a:spcBef>
              <a:spcAft>
                <a:spcPts val="0"/>
              </a:spcAft>
              <a:buSzPct val="118000"/>
              <a:buFont typeface="Wingdings" panose="05000000000000000000" pitchFamily="2" charset="2"/>
              <a:buChar char="ü"/>
            </a:pPr>
            <a:r>
              <a:rPr lang="pt-PT" sz="4200" dirty="0">
                <a:solidFill>
                  <a:srgbClr val="010B2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Procure conscientizar os colaboradores sobre a importância das soft skills e como elas podem ajudá-los a obter mais sucesso, tanto no trabalho quanto na vida pessoal</a:t>
            </a:r>
            <a:r>
              <a:rPr lang="pt-PT" sz="4200" b="1" dirty="0">
                <a:solidFill>
                  <a:srgbClr val="010B2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pt-BR" sz="4200" dirty="0">
              <a:effectLst/>
              <a:latin typeface="+mn-lt"/>
              <a:ea typeface="Noto Sans Symbols"/>
              <a:cs typeface="Arial" panose="020B0604020202020204" pitchFamily="34" charset="0"/>
            </a:endParaRPr>
          </a:p>
          <a:p>
            <a:pPr marL="571500" lvl="0" indent="-571500" algn="just">
              <a:buSzPct val="118000"/>
              <a:buFont typeface="Wingdings" panose="05000000000000000000" pitchFamily="2" charset="2"/>
              <a:buChar char="ü"/>
            </a:pPr>
            <a:r>
              <a:rPr lang="pt-PT" sz="4200" dirty="0">
                <a:solidFill>
                  <a:srgbClr val="010B2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Provoque reflexões sobre quais novas habilidades sociais poderiam ajudá-los. Por exemplo: como a capacidade de comunicação assertiva</a:t>
            </a:r>
            <a:r>
              <a:rPr lang="pt-PT" sz="4200" b="1" dirty="0">
                <a:solidFill>
                  <a:srgbClr val="010B2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pt-PT" sz="4200" dirty="0">
                <a:solidFill>
                  <a:srgbClr val="010B2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pode ajudar um gestor a obter mais participação e resultados da sua equipe?</a:t>
            </a:r>
            <a:endParaRPr lang="pt-BR" sz="4200" dirty="0">
              <a:effectLst/>
              <a:latin typeface="+mn-lt"/>
              <a:ea typeface="Noto Sans Symbols"/>
              <a:cs typeface="Arial" panose="020B0604020202020204" pitchFamily="34" charset="0"/>
            </a:endParaRPr>
          </a:p>
          <a:p>
            <a:pPr marL="571500" lvl="0" indent="-571500" algn="just">
              <a:buSzPct val="118000"/>
              <a:buFont typeface="Wingdings" panose="05000000000000000000" pitchFamily="2" charset="2"/>
              <a:buChar char="ü"/>
            </a:pPr>
            <a:r>
              <a:rPr lang="pt-PT" sz="4200" dirty="0">
                <a:solidFill>
                  <a:srgbClr val="010B2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Invista no desenvolvimento das soft skills, oferecendo treinamentos com o objetivo de educar as equipes de trabalho.</a:t>
            </a:r>
            <a:endParaRPr lang="pt-BR" sz="4200" dirty="0">
              <a:effectLst/>
              <a:latin typeface="+mn-lt"/>
              <a:ea typeface="Noto Sans Symbols"/>
              <a:cs typeface="Arial" panose="020B0604020202020204" pitchFamily="34" charset="0"/>
            </a:endParaRPr>
          </a:p>
          <a:p>
            <a:pPr marL="571500" lvl="0" indent="-571500" algn="just">
              <a:buSzPct val="118000"/>
              <a:buFont typeface="Wingdings" panose="05000000000000000000" pitchFamily="2" charset="2"/>
              <a:buChar char="ü"/>
            </a:pPr>
            <a:r>
              <a:rPr lang="pt-PT" sz="4200" dirty="0">
                <a:solidFill>
                  <a:srgbClr val="010B2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Identifique os pontos fracos de cada membro da equipe para proporcionar um aprendizado personalizado. Também é importante não sobrecarregar o profissional e treinar uma habilidade de cada vez, para que o processo seja eficiente</a:t>
            </a:r>
            <a:r>
              <a:rPr lang="pt-PT" sz="4200" dirty="0">
                <a:solidFill>
                  <a:srgbClr val="010B21"/>
                </a:solidFill>
                <a:effectLst/>
                <a:latin typeface="+mn-lt"/>
                <a:ea typeface="Times New Roman" panose="02020603050405020304" pitchFamily="18" charset="0"/>
                <a:cs typeface="Noto Sans Symbols"/>
              </a:rPr>
              <a:t>.</a:t>
            </a:r>
            <a:endParaRPr lang="pt-BR" sz="4200" dirty="0">
              <a:effectLst/>
              <a:latin typeface="+mn-lt"/>
              <a:ea typeface="Noto Sans Symbols"/>
              <a:cs typeface="Noto Sans Symbols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8000"/>
              <a:buFont typeface="Wingdings" panose="05000000000000000000" pitchFamily="2" charset="2"/>
              <a:buChar char="Ø"/>
            </a:pPr>
            <a:endParaRPr dirty="0"/>
          </a:p>
        </p:txBody>
      </p:sp>
      <p:sp>
        <p:nvSpPr>
          <p:cNvPr id="94" name="Google Shape;94;p13"/>
          <p:cNvSpPr txBox="1"/>
          <p:nvPr/>
        </p:nvSpPr>
        <p:spPr>
          <a:xfrm>
            <a:off x="15929270" y="6716712"/>
            <a:ext cx="14411325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57375" marR="0" lvl="4" indent="-285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None/>
            </a:pPr>
            <a:r>
              <a:rPr lang="en-US" sz="4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Como as soft skills impactam no desempenho profissional e compreender como essas habilidades ajudam a líderes a ouvir e entender a equipe e desenvolve-las.</a:t>
            </a:r>
            <a:endParaRPr sz="4000" dirty="0"/>
          </a:p>
        </p:txBody>
      </p:sp>
      <p:sp>
        <p:nvSpPr>
          <p:cNvPr id="95" name="Google Shape;95;p13"/>
          <p:cNvSpPr txBox="1"/>
          <p:nvPr/>
        </p:nvSpPr>
        <p:spPr>
          <a:xfrm>
            <a:off x="3368192" y="4009322"/>
            <a:ext cx="26162000" cy="93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6800"/>
              <a:buFont typeface="Arial Black"/>
              <a:buNone/>
            </a:pPr>
            <a:r>
              <a:rPr lang="pt-BR" sz="5500" b="1" i="0" u="none" dirty="0">
                <a:solidFill>
                  <a:srgbClr val="0D0D0D"/>
                </a:solidFill>
                <a:latin typeface="Arial Black"/>
                <a:ea typeface="Arial Black"/>
                <a:cs typeface="Arial Black"/>
                <a:sym typeface="Arial Black"/>
              </a:rPr>
              <a:t>A INFLUÊNCIA DAS SOFT SKILLS NO DESEMPENHO PROFISSIONAL</a:t>
            </a:r>
            <a:endParaRPr lang="pt-BR" sz="5500" dirty="0"/>
          </a:p>
        </p:txBody>
      </p:sp>
      <p:sp>
        <p:nvSpPr>
          <p:cNvPr id="96" name="Google Shape;96;p13"/>
          <p:cNvSpPr/>
          <p:nvPr/>
        </p:nvSpPr>
        <p:spPr>
          <a:xfrm>
            <a:off x="1158875" y="10034587"/>
            <a:ext cx="30006925" cy="9953625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38100" dir="2700000">
              <a:srgbClr val="000000">
                <a:alpha val="3960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3"/>
          <p:cNvSpPr/>
          <p:nvPr/>
        </p:nvSpPr>
        <p:spPr>
          <a:xfrm>
            <a:off x="9440862" y="10034587"/>
            <a:ext cx="13081000" cy="90805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Arial"/>
              <a:buNone/>
            </a:pPr>
            <a:r>
              <a:rPr lang="en-US" sz="66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FUNDAMENTAÇÃO TEÓRICA</a:t>
            </a:r>
            <a:endParaRPr dirty="0"/>
          </a:p>
        </p:txBody>
      </p:sp>
      <p:sp>
        <p:nvSpPr>
          <p:cNvPr id="98" name="Google Shape;98;p13"/>
          <p:cNvSpPr/>
          <p:nvPr/>
        </p:nvSpPr>
        <p:spPr>
          <a:xfrm>
            <a:off x="1300162" y="6108700"/>
            <a:ext cx="14899482" cy="3825875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38100" dir="2700000">
              <a:srgbClr val="000000">
                <a:alpha val="3960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3"/>
          <p:cNvSpPr/>
          <p:nvPr/>
        </p:nvSpPr>
        <p:spPr>
          <a:xfrm>
            <a:off x="16754475" y="6108700"/>
            <a:ext cx="14554200" cy="3743325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38100" dir="2700000">
              <a:srgbClr val="000000">
                <a:alpha val="3960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3"/>
          <p:cNvSpPr/>
          <p:nvPr/>
        </p:nvSpPr>
        <p:spPr>
          <a:xfrm>
            <a:off x="19853275" y="5686425"/>
            <a:ext cx="7265987" cy="725487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Arial"/>
              <a:buNone/>
            </a:pPr>
            <a:r>
              <a:rPr lang="en-US" sz="46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OBJETIVO</a:t>
            </a:r>
            <a:endParaRPr dirty="0"/>
          </a:p>
        </p:txBody>
      </p:sp>
      <p:sp>
        <p:nvSpPr>
          <p:cNvPr id="101" name="Google Shape;101;p13"/>
          <p:cNvSpPr/>
          <p:nvPr/>
        </p:nvSpPr>
        <p:spPr>
          <a:xfrm>
            <a:off x="4719637" y="5748337"/>
            <a:ext cx="7264400" cy="728662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Arial"/>
              <a:buNone/>
            </a:pPr>
            <a:r>
              <a:rPr lang="en-US" sz="46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IDENTIFICAÇÃO</a:t>
            </a:r>
            <a:endParaRPr dirty="0"/>
          </a:p>
        </p:txBody>
      </p:sp>
      <p:sp>
        <p:nvSpPr>
          <p:cNvPr id="102" name="Google Shape;102;p13"/>
          <p:cNvSpPr/>
          <p:nvPr/>
        </p:nvSpPr>
        <p:spPr>
          <a:xfrm>
            <a:off x="1300162" y="20453350"/>
            <a:ext cx="30008512" cy="7080250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38100" dir="2700000">
              <a:srgbClr val="000000">
                <a:alpha val="3960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3"/>
          <p:cNvSpPr/>
          <p:nvPr/>
        </p:nvSpPr>
        <p:spPr>
          <a:xfrm>
            <a:off x="9621837" y="20081875"/>
            <a:ext cx="13079412" cy="90805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Arial"/>
              <a:buNone/>
            </a:pPr>
            <a:r>
              <a:rPr lang="en-US" sz="66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METODOLOGIA</a:t>
            </a:r>
            <a:endParaRPr dirty="0"/>
          </a:p>
        </p:txBody>
      </p:sp>
      <p:sp>
        <p:nvSpPr>
          <p:cNvPr id="104" name="Google Shape;104;p13"/>
          <p:cNvSpPr/>
          <p:nvPr/>
        </p:nvSpPr>
        <p:spPr>
          <a:xfrm>
            <a:off x="1301750" y="27593925"/>
            <a:ext cx="30006925" cy="8693150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38100" dir="2700000">
              <a:srgbClr val="000000">
                <a:alpha val="3960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13" descr="logo-novo-cps-c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3875" y="330200"/>
            <a:ext cx="9499600" cy="1735137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3"/>
          <p:cNvSpPr txBox="1"/>
          <p:nvPr/>
        </p:nvSpPr>
        <p:spPr>
          <a:xfrm>
            <a:off x="15865475" y="401637"/>
            <a:ext cx="15732125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 Black"/>
              <a:buNone/>
            </a:pPr>
            <a:r>
              <a:rPr lang="en-US" sz="5200" b="0" i="0" u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Mostra de Artigos Científicos - 2025</a:t>
            </a:r>
            <a:endParaRPr dirty="0"/>
          </a:p>
        </p:txBody>
      </p:sp>
      <p:sp>
        <p:nvSpPr>
          <p:cNvPr id="107" name="Google Shape;107;p13"/>
          <p:cNvSpPr txBox="1"/>
          <p:nvPr/>
        </p:nvSpPr>
        <p:spPr>
          <a:xfrm>
            <a:off x="2339163" y="21650946"/>
            <a:ext cx="27937762" cy="4616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200" dirty="0">
                <a:solidFill>
                  <a:schemeClr val="dk1"/>
                </a:solidFill>
              </a:rPr>
              <a:t>O presente trabalho utilizou uma abordagem qualitativa com o objetivo de analisar a percepção de gestores de distintas áreas sobre as Soft Skills dos colaboradores.Foi elaborado um questionário com cinco questões abertas , o qual foi aplicado para os profissionais da área da educação, recursos humanos e vendas, com idades entre 25 e 62 anos. As respostas foram recolhidas via whatsApp e analisadas de forma interpretativa, tendo em vista os sentidos atribuídos pelos participantes às suas experiências.A pesquisa seguiu os valores da investigação qualitativa representada por Merriam(1998) e Brandão (2001) , todos os participantes autorizaram a utilização  de suas respostas para o fins acadêmicos por meio de um termo de consentimento assinado.     </a:t>
            </a:r>
            <a:endParaRPr sz="4200" dirty="0"/>
          </a:p>
        </p:txBody>
      </p:sp>
      <p:sp>
        <p:nvSpPr>
          <p:cNvPr id="108" name="Google Shape;108;p13"/>
          <p:cNvSpPr txBox="1"/>
          <p:nvPr/>
        </p:nvSpPr>
        <p:spPr>
          <a:xfrm>
            <a:off x="2339163" y="28502362"/>
            <a:ext cx="28121832" cy="7201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200" b="0" i="0" u="none" dirty="0">
                <a:solidFill>
                  <a:schemeClr val="dk1"/>
                </a:solidFill>
                <a:sym typeface="Arial"/>
              </a:rPr>
              <a:t>As Soft Skills são essências no cenário corporativo atual, impulsionado pela transformação digital e inovação. </a:t>
            </a:r>
            <a:endParaRPr lang="en-US" sz="4200" b="0" i="0" u="none" dirty="0" smtClean="0">
              <a:solidFill>
                <a:schemeClr val="dk1"/>
              </a:solidFill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lang="en-US" sz="4200" b="0" i="0" u="none" dirty="0">
              <a:solidFill>
                <a:schemeClr val="dk1"/>
              </a:solidFill>
              <a:sym typeface="Arial"/>
            </a:endParaRPr>
          </a:p>
          <a:p>
            <a:pPr marL="571500" marR="0" lvl="0" indent="-571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8000"/>
              <a:buFont typeface="Wingdings" panose="05000000000000000000" pitchFamily="2" charset="2"/>
              <a:buChar char="ü"/>
            </a:pPr>
            <a:r>
              <a:rPr lang="en-US" sz="4200" b="0" i="0" u="none" dirty="0">
                <a:solidFill>
                  <a:schemeClr val="dk1"/>
                </a:solidFill>
                <a:sym typeface="Arial"/>
              </a:rPr>
              <a:t>Os gestores destacam que essas habilidades são crucial para criar um ambiente de trabalho harmonioso, produtivo e resiliente. </a:t>
            </a:r>
          </a:p>
          <a:p>
            <a:pPr marL="571500" marR="0" lvl="0" indent="-571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8000"/>
              <a:buFont typeface="Wingdings" panose="05000000000000000000" pitchFamily="2" charset="2"/>
              <a:buChar char="ü"/>
            </a:pPr>
            <a:r>
              <a:rPr lang="en-US" sz="4200" b="0" i="0" u="none" dirty="0">
                <a:solidFill>
                  <a:schemeClr val="dk1"/>
                </a:solidFill>
                <a:sym typeface="Arial"/>
              </a:rPr>
              <a:t>Líderes com competência interpessoal tem equipes com menos rotatividade, menos conflitos e melhor desempenho. A liderança baseada em Soft Skills promove um ambiente motivador, aumentando a satisfação e o engajamento dos colaboradores. </a:t>
            </a:r>
          </a:p>
          <a:p>
            <a:pPr marL="571500" marR="0" lvl="0" indent="-571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8000"/>
              <a:buFont typeface="Wingdings" panose="05000000000000000000" pitchFamily="2" charset="2"/>
              <a:buChar char="ü"/>
            </a:pPr>
            <a:r>
              <a:rPr lang="en-US" sz="4200" b="0" i="0" u="none" dirty="0">
                <a:solidFill>
                  <a:schemeClr val="dk1"/>
                </a:solidFill>
                <a:sym typeface="Arial"/>
              </a:rPr>
              <a:t>Habilidades com comunicação, empatia e resolução de conflitos que impactam positivamente na motivação e o desempenho das equipes,. Empresas estão incorporado essas competências em sua cultura organizacional, usando indicadores como clima organizacional e engajamento para medir seu impacto. A valorização dessas habilidades é vista como vantagem estratégica para o sucesso empresarial.</a:t>
            </a:r>
            <a:endParaRPr sz="4200" dirty="0"/>
          </a:p>
        </p:txBody>
      </p:sp>
      <p:sp>
        <p:nvSpPr>
          <p:cNvPr id="109" name="Google Shape;109;p13"/>
          <p:cNvSpPr txBox="1"/>
          <p:nvPr/>
        </p:nvSpPr>
        <p:spPr>
          <a:xfrm>
            <a:off x="2952750" y="2154237"/>
            <a:ext cx="27149425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Verdana"/>
              <a:buNone/>
            </a:pPr>
            <a:r>
              <a:rPr lang="en-US" sz="5200" b="1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ETEC PROFESSORA ANNA DE OLIVEIRA FERRAZ </a:t>
            </a:r>
            <a:endParaRPr dirty="0"/>
          </a:p>
        </p:txBody>
      </p:sp>
      <p:sp>
        <p:nvSpPr>
          <p:cNvPr id="110" name="Google Shape;110;p13"/>
          <p:cNvSpPr/>
          <p:nvPr/>
        </p:nvSpPr>
        <p:spPr>
          <a:xfrm>
            <a:off x="9732962" y="26941462"/>
            <a:ext cx="13079412" cy="90805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Arial"/>
              <a:buNone/>
            </a:pPr>
            <a:r>
              <a:rPr lang="en-US" sz="66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RESULTADOS E DISCUSSÃO</a:t>
            </a:r>
            <a:endParaRPr dirty="0"/>
          </a:p>
        </p:txBody>
      </p:sp>
      <p:pic>
        <p:nvPicPr>
          <p:cNvPr id="111" name="Google Shape;111;p13" descr="Uma imagem contendo Text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387550" y="1627187"/>
            <a:ext cx="2881312" cy="158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3"/>
          <p:cNvSpPr txBox="1"/>
          <p:nvPr/>
        </p:nvSpPr>
        <p:spPr>
          <a:xfrm>
            <a:off x="1528762" y="37599937"/>
            <a:ext cx="14603412" cy="3653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None/>
            </a:pPr>
            <a:r>
              <a:rPr lang="en-US" sz="4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Considera-se que investir no desenvolvimento de soft skills é uma estratégia essencial para a organização,  sendo competitivas para os profissionais que busca o crescimento se destacar no mercado de trabalho</a:t>
            </a:r>
            <a:r>
              <a:rPr lang="en-US" sz="4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  <p:sp>
        <p:nvSpPr>
          <p:cNvPr id="113" name="Google Shape;113;p13"/>
          <p:cNvSpPr txBox="1"/>
          <p:nvPr/>
        </p:nvSpPr>
        <p:spPr>
          <a:xfrm>
            <a:off x="16991013" y="37676137"/>
            <a:ext cx="14174787" cy="446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pt-PT" sz="2600" dirty="0" smtClean="0">
                <a:effectLst/>
                <a:latin typeface="+mj-lt"/>
                <a:ea typeface="Times New Roman" panose="02020603050405020304" pitchFamily="18" charset="0"/>
              </a:rPr>
              <a:t>BRANDÃO</a:t>
            </a:r>
            <a:r>
              <a:rPr lang="pt-PT" sz="2600" dirty="0">
                <a:effectLst/>
                <a:latin typeface="+mj-lt"/>
                <a:ea typeface="Times New Roman" panose="02020603050405020304" pitchFamily="18" charset="0"/>
              </a:rPr>
              <a:t>, Z. </a:t>
            </a:r>
            <a:r>
              <a:rPr lang="pt-PT" sz="2600" b="1" dirty="0">
                <a:effectLst/>
                <a:latin typeface="+mj-lt"/>
                <a:ea typeface="Times New Roman" panose="02020603050405020304" pitchFamily="18" charset="0"/>
              </a:rPr>
              <a:t>A dialética macro/micro na sociologia da educação.</a:t>
            </a:r>
            <a:r>
              <a:rPr lang="pt-PT" sz="2600" dirty="0">
                <a:effectLst/>
                <a:latin typeface="+mj-lt"/>
                <a:ea typeface="Times New Roman" panose="02020603050405020304" pitchFamily="18" charset="0"/>
              </a:rPr>
              <a:t> Cadernos de Pesquisa, São Paulo, SP, n. 113, p. 153-165, jul. 2001.</a:t>
            </a:r>
            <a:endParaRPr lang="pt-BR" sz="2600" dirty="0">
              <a:effectLst/>
              <a:latin typeface="+mj-lt"/>
              <a:ea typeface="Calibri" panose="020F0502020204030204" pitchFamily="34" charset="0"/>
            </a:endParaRPr>
          </a:p>
          <a:p>
            <a:pPr>
              <a:spcBef>
                <a:spcPts val="2400"/>
              </a:spcBef>
              <a:spcAft>
                <a:spcPts val="600"/>
              </a:spcAft>
            </a:pPr>
            <a:r>
              <a:rPr lang="pt-PT" sz="2600" b="0" kern="0" dirty="0">
                <a:effectLst/>
                <a:latin typeface="+mj-lt"/>
                <a:ea typeface="Times New Roman" panose="02020603050405020304" pitchFamily="18" charset="0"/>
              </a:rPr>
              <a:t>COSTA, D.</a:t>
            </a:r>
            <a:r>
              <a:rPr lang="pt-PT" sz="2600" b="1" kern="0" dirty="0">
                <a:effectLst/>
                <a:latin typeface="+mj-lt"/>
                <a:ea typeface="Times New Roman" panose="02020603050405020304" pitchFamily="18" charset="0"/>
              </a:rPr>
              <a:t> Soft Skills</a:t>
            </a:r>
            <a:r>
              <a:rPr lang="pt-PT" sz="2600" b="0" kern="0" dirty="0">
                <a:effectLst/>
                <a:latin typeface="+mj-lt"/>
                <a:ea typeface="Times New Roman" panose="02020603050405020304" pitchFamily="18" charset="0"/>
              </a:rPr>
              <a:t>: </a:t>
            </a:r>
            <a:r>
              <a:rPr lang="pt-PT" sz="2600" b="0" kern="0" dirty="0">
                <a:effectLst/>
                <a:latin typeface="+mj-lt"/>
              </a:rPr>
              <a:t>O que são, 10 principais exemplos e como desenvolver. Gupy Blog</a:t>
            </a:r>
            <a:r>
              <a:rPr lang="pt-PT" sz="2600" b="1" kern="0" dirty="0">
                <a:effectLst/>
                <a:latin typeface="+mj-lt"/>
              </a:rPr>
              <a:t>. </a:t>
            </a:r>
            <a:r>
              <a:rPr lang="pt-PT" sz="2600" b="0" kern="0" dirty="0">
                <a:effectLst/>
                <a:latin typeface="+mj-lt"/>
              </a:rPr>
              <a:t>Dspinível em</a:t>
            </a:r>
            <a:r>
              <a:rPr lang="pt-PT" sz="2600" b="1" kern="0" dirty="0">
                <a:effectLst/>
                <a:latin typeface="+mj-lt"/>
              </a:rPr>
              <a:t>: </a:t>
            </a:r>
            <a:r>
              <a:rPr lang="pt-PT" sz="2600" b="0" kern="0" dirty="0">
                <a:effectLst/>
                <a:latin typeface="+mj-lt"/>
              </a:rPr>
              <a:t>13 abr. 2018.</a:t>
            </a:r>
            <a:r>
              <a:rPr lang="pt-PT" sz="2600" b="0" kern="0" dirty="0">
                <a:effectLst/>
                <a:latin typeface="+mj-lt"/>
                <a:ea typeface="Times New Roman" panose="02020603050405020304" pitchFamily="18" charset="0"/>
              </a:rPr>
              <a:t>https://www.gupy.io/blog/soft-skills. Acesso em: 24 mar. 2025.</a:t>
            </a:r>
          </a:p>
          <a:p>
            <a:pPr>
              <a:spcBef>
                <a:spcPts val="2400"/>
              </a:spcBef>
              <a:spcAft>
                <a:spcPts val="600"/>
              </a:spcAft>
            </a:pPr>
            <a:r>
              <a:rPr lang="pt-BR" sz="2600" dirty="0">
                <a:effectLst/>
                <a:latin typeface="+mj-lt"/>
                <a:ea typeface="Times New Roman" panose="02020603050405020304" pitchFamily="18" charset="0"/>
              </a:rPr>
              <a:t>MERRIAM, S. B. </a:t>
            </a:r>
            <a:r>
              <a:rPr lang="pt-BR" sz="2600" b="1" dirty="0">
                <a:effectLst/>
                <a:latin typeface="+mj-lt"/>
                <a:ea typeface="Times New Roman" panose="02020603050405020304" pitchFamily="18" charset="0"/>
              </a:rPr>
              <a:t>pesquisa qualitative e aplicações de estudos de caso em educação</a:t>
            </a:r>
            <a:r>
              <a:rPr lang="pt-BR" sz="2600" dirty="0">
                <a:effectLst/>
                <a:latin typeface="+mj-lt"/>
                <a:ea typeface="Times New Roman" panose="02020603050405020304" pitchFamily="18" charset="0"/>
              </a:rPr>
              <a:t>. Disponível https://www.scirp.org/reference/referencespapers?referenceid=1388435. </a:t>
            </a:r>
            <a:r>
              <a:rPr lang="pt-PT" sz="2600" dirty="0">
                <a:effectLst/>
                <a:latin typeface="+mj-lt"/>
                <a:ea typeface="Times New Roman" panose="02020603050405020304" pitchFamily="18" charset="0"/>
              </a:rPr>
              <a:t>São Francisco, CA: Jossey-Bass, 1998.</a:t>
            </a:r>
            <a:endParaRPr lang="pt-BR" sz="2600" dirty="0">
              <a:effectLst/>
              <a:latin typeface="+mj-lt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2400"/>
              </a:spcBef>
              <a:spcAft>
                <a:spcPts val="600"/>
              </a:spcAft>
            </a:pPr>
            <a:endParaRPr lang="pt-BR" sz="1800" b="1" kern="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114" name="Google Shape;114;p13"/>
          <p:cNvSpPr/>
          <p:nvPr/>
        </p:nvSpPr>
        <p:spPr>
          <a:xfrm>
            <a:off x="1158875" y="37004625"/>
            <a:ext cx="15284450" cy="4562475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38100" dir="2700000">
              <a:srgbClr val="000000">
                <a:alpha val="3960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3"/>
          <p:cNvSpPr/>
          <p:nvPr/>
        </p:nvSpPr>
        <p:spPr>
          <a:xfrm>
            <a:off x="16633825" y="37004625"/>
            <a:ext cx="14963775" cy="4932362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38100" dir="2700000">
              <a:srgbClr val="000000">
                <a:alpha val="3960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3"/>
          <p:cNvSpPr/>
          <p:nvPr/>
        </p:nvSpPr>
        <p:spPr>
          <a:xfrm>
            <a:off x="19732625" y="36582350"/>
            <a:ext cx="7988300" cy="725487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Arial"/>
              <a:buNone/>
            </a:pPr>
            <a:r>
              <a:rPr lang="en-US" sz="46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PRINCIPAIS REFERÊNCIAS</a:t>
            </a:r>
            <a:endParaRPr dirty="0"/>
          </a:p>
        </p:txBody>
      </p:sp>
      <p:sp>
        <p:nvSpPr>
          <p:cNvPr id="117" name="Google Shape;117;p13"/>
          <p:cNvSpPr/>
          <p:nvPr/>
        </p:nvSpPr>
        <p:spPr>
          <a:xfrm>
            <a:off x="4598987" y="36644262"/>
            <a:ext cx="7523162" cy="728662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Arial"/>
              <a:buNone/>
            </a:pPr>
            <a:r>
              <a:rPr lang="en-US" sz="46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CONSIDERAÇÕES FINAIS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514</Words>
  <Application>Microsoft Office PowerPoint</Application>
  <PresentationFormat>Personalizar</PresentationFormat>
  <Paragraphs>30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9" baseType="lpstr">
      <vt:lpstr>Calibri</vt:lpstr>
      <vt:lpstr>Verdana</vt:lpstr>
      <vt:lpstr>Noto Sans Symbols</vt:lpstr>
      <vt:lpstr>Times New Roman</vt:lpstr>
      <vt:lpstr>Wingdings</vt:lpstr>
      <vt:lpstr>Arial</vt:lpstr>
      <vt:lpstr>Arial Black</vt:lpstr>
      <vt:lpstr>Tema do Office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Etec</dc:creator>
  <cp:lastModifiedBy>Gabriela</cp:lastModifiedBy>
  <cp:revision>10</cp:revision>
  <dcterms:modified xsi:type="dcterms:W3CDTF">2025-05-27T17:23:29Z</dcterms:modified>
</cp:coreProperties>
</file>