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image" Target="../media/image58.png"/><Relationship Id="rId59" Type="http://schemas.openxmlformats.org/officeDocument/2006/relationships/image" Target="../media/image59.png"/><Relationship Id="rId60" Type="http://schemas.openxmlformats.org/officeDocument/2006/relationships/image" Target="../media/image60.png"/><Relationship Id="rId61" Type="http://schemas.openxmlformats.org/officeDocument/2006/relationships/image" Target="../media/image61.png"/><Relationship Id="rId62" Type="http://schemas.openxmlformats.org/officeDocument/2006/relationships/image" Target="../media/image62.png"/><Relationship Id="rId63" Type="http://schemas.openxmlformats.org/officeDocument/2006/relationships/image" Target="../media/image63.png"/><Relationship Id="rId64" Type="http://schemas.openxmlformats.org/officeDocument/2006/relationships/image" Target="../media/image64.png"/><Relationship Id="rId65" Type="http://schemas.openxmlformats.org/officeDocument/2006/relationships/image" Target="../media/image65.png"/><Relationship Id="rId66" Type="http://schemas.openxmlformats.org/officeDocument/2006/relationships/image" Target="../media/image66.png"/><Relationship Id="rId67" Type="http://schemas.openxmlformats.org/officeDocument/2006/relationships/image" Target="../media/image67.png"/><Relationship Id="rId68" Type="http://schemas.openxmlformats.org/officeDocument/2006/relationships/image" Target="../media/image68.png"/><Relationship Id="rId69" Type="http://schemas.openxmlformats.org/officeDocument/2006/relationships/image" Target="../media/image69.png"/><Relationship Id="rId70" Type="http://schemas.openxmlformats.org/officeDocument/2006/relationships/image" Target="../media/image70.png"/><Relationship Id="rId71" Type="http://schemas.openxmlformats.org/officeDocument/2006/relationships/image" Target="../media/image71.png"/><Relationship Id="rId72" Type="http://schemas.openxmlformats.org/officeDocument/2006/relationships/image" Target="../media/image72.png"/><Relationship Id="rId73" Type="http://schemas.openxmlformats.org/officeDocument/2006/relationships/image" Target="../media/image73.png"/><Relationship Id="rId74" Type="http://schemas.openxmlformats.org/officeDocument/2006/relationships/image" Target="../media/image74.png"/><Relationship Id="rId75" Type="http://schemas.openxmlformats.org/officeDocument/2006/relationships/image" Target="../media/image75.png"/><Relationship Id="rId76" Type="http://schemas.openxmlformats.org/officeDocument/2006/relationships/image" Target="../media/image76.png"/><Relationship Id="rId77" Type="http://schemas.openxmlformats.org/officeDocument/2006/relationships/image" Target="../media/image77.png"/><Relationship Id="rId78" Type="http://schemas.openxmlformats.org/officeDocument/2006/relationships/image" Target="../media/image78.png"/><Relationship Id="rId79" Type="http://schemas.openxmlformats.org/officeDocument/2006/relationships/image" Target="../media/image79.png"/><Relationship Id="rId80" Type="http://schemas.openxmlformats.org/officeDocument/2006/relationships/image" Target="../media/image80.png"/><Relationship Id="rId81" Type="http://schemas.openxmlformats.org/officeDocument/2006/relationships/image" Target="../media/image81.png"/><Relationship Id="rId82" Type="http://schemas.openxmlformats.org/officeDocument/2006/relationships/image" Target="../media/image82.png"/><Relationship Id="rId83" Type="http://schemas.openxmlformats.org/officeDocument/2006/relationships/image" Target="../media/image83.png"/><Relationship Id="rId84" Type="http://schemas.openxmlformats.org/officeDocument/2006/relationships/image" Target="../media/image84.png"/><Relationship Id="rId85" Type="http://schemas.openxmlformats.org/officeDocument/2006/relationships/image" Target="../media/image85.png"/><Relationship Id="rId86" Type="http://schemas.openxmlformats.org/officeDocument/2006/relationships/image" Target="../media/image86.png"/><Relationship Id="rId87" Type="http://schemas.openxmlformats.org/officeDocument/2006/relationships/image" Target="../media/image87.png"/><Relationship Id="rId88" Type="http://schemas.openxmlformats.org/officeDocument/2006/relationships/image" Target="../media/image88.png"/><Relationship Id="rId89" Type="http://schemas.openxmlformats.org/officeDocument/2006/relationships/image" Target="../media/image89.png"/><Relationship Id="rId90" Type="http://schemas.openxmlformats.org/officeDocument/2006/relationships/image" Target="../media/image90.png"/><Relationship Id="rId91" Type="http://schemas.openxmlformats.org/officeDocument/2006/relationships/image" Target="../media/image91.png"/><Relationship Id="rId92" Type="http://schemas.openxmlformats.org/officeDocument/2006/relationships/image" Target="../media/image92.png"/><Relationship Id="rId93" Type="http://schemas.openxmlformats.org/officeDocument/2006/relationships/image" Target="../media/image93.png"/><Relationship Id="rId94" Type="http://schemas.openxmlformats.org/officeDocument/2006/relationships/image" Target="../media/image94.png"/><Relationship Id="rId95" Type="http://schemas.openxmlformats.org/officeDocument/2006/relationships/image" Target="../media/image95.png"/><Relationship Id="rId96" Type="http://schemas.openxmlformats.org/officeDocument/2006/relationships/image" Target="../media/image96.png"/><Relationship Id="rId97" Type="http://schemas.openxmlformats.org/officeDocument/2006/relationships/image" Target="../media/image97.png"/><Relationship Id="rId98" Type="http://schemas.openxmlformats.org/officeDocument/2006/relationships/image" Target="../media/image98.png"/><Relationship Id="rId99" Type="http://schemas.openxmlformats.org/officeDocument/2006/relationships/image" Target="../media/image99.png"/><Relationship Id="rId100" Type="http://schemas.openxmlformats.org/officeDocument/2006/relationships/image" Target="../media/image100.png"/><Relationship Id="rId101" Type="http://schemas.openxmlformats.org/officeDocument/2006/relationships/image" Target="../media/image101.png"/><Relationship Id="rId102" Type="http://schemas.openxmlformats.org/officeDocument/2006/relationships/image" Target="../media/image102.png"/><Relationship Id="rId103" Type="http://schemas.openxmlformats.org/officeDocument/2006/relationships/image" Target="../media/image103.png"/><Relationship Id="rId104" Type="http://schemas.openxmlformats.org/officeDocument/2006/relationships/image" Target="../media/image104.png"/><Relationship Id="rId105" Type="http://schemas.openxmlformats.org/officeDocument/2006/relationships/image" Target="../media/image105.png"/><Relationship Id="rId106" Type="http://schemas.openxmlformats.org/officeDocument/2006/relationships/image" Target="../media/image106.png"/><Relationship Id="rId107" Type="http://schemas.openxmlformats.org/officeDocument/2006/relationships/image" Target="../media/image107.png"/><Relationship Id="rId108" Type="http://schemas.openxmlformats.org/officeDocument/2006/relationships/image" Target="../media/image108.png"/><Relationship Id="rId109" Type="http://schemas.openxmlformats.org/officeDocument/2006/relationships/image" Target="../media/image109.png"/><Relationship Id="rId110" Type="http://schemas.openxmlformats.org/officeDocument/2006/relationships/image" Target="../media/image110.png"/><Relationship Id="rId111" Type="http://schemas.openxmlformats.org/officeDocument/2006/relationships/image" Target="../media/image111.png"/><Relationship Id="rId112" Type="http://schemas.openxmlformats.org/officeDocument/2006/relationships/image" Target="../media/image112.png"/><Relationship Id="rId113" Type="http://schemas.openxmlformats.org/officeDocument/2006/relationships/image" Target="../media/image113.png"/><Relationship Id="rId114" Type="http://schemas.openxmlformats.org/officeDocument/2006/relationships/image" Target="../media/image114.png"/><Relationship Id="rId115" Type="http://schemas.openxmlformats.org/officeDocument/2006/relationships/image" Target="../media/image115.png"/><Relationship Id="rId116" Type="http://schemas.openxmlformats.org/officeDocument/2006/relationships/image" Target="../media/image116.png"/><Relationship Id="rId117" Type="http://schemas.openxmlformats.org/officeDocument/2006/relationships/image" Target="../media/image117.png"/><Relationship Id="rId118" Type="http://schemas.openxmlformats.org/officeDocument/2006/relationships/image" Target="../media/image118.png"/><Relationship Id="rId119" Type="http://schemas.openxmlformats.org/officeDocument/2006/relationships/image" Target="../media/image119.png"/><Relationship Id="rId120" Type="http://schemas.openxmlformats.org/officeDocument/2006/relationships/image" Target="../media/image120.png"/><Relationship Id="rId121" Type="http://schemas.openxmlformats.org/officeDocument/2006/relationships/image" Target="../media/image121.png"/><Relationship Id="rId122" Type="http://schemas.openxmlformats.org/officeDocument/2006/relationships/image" Target="../media/image122.png"/><Relationship Id="rId123" Type="http://schemas.openxmlformats.org/officeDocument/2006/relationships/image" Target="../media/image123.png"/><Relationship Id="rId124" Type="http://schemas.openxmlformats.org/officeDocument/2006/relationships/image" Target="../media/image124.png"/><Relationship Id="rId125" Type="http://schemas.openxmlformats.org/officeDocument/2006/relationships/image" Target="../media/image125.png"/><Relationship Id="rId126" Type="http://schemas.openxmlformats.org/officeDocument/2006/relationships/image" Target="../media/image126.png"/><Relationship Id="rId127" Type="http://schemas.openxmlformats.org/officeDocument/2006/relationships/image" Target="../media/image127.png"/><Relationship Id="rId128" Type="http://schemas.openxmlformats.org/officeDocument/2006/relationships/image" Target="../media/image128.png"/><Relationship Id="rId129" Type="http://schemas.openxmlformats.org/officeDocument/2006/relationships/image" Target="../media/image129.png"/><Relationship Id="rId130" Type="http://schemas.openxmlformats.org/officeDocument/2006/relationships/image" Target="../media/image130.png"/><Relationship Id="rId131" Type="http://schemas.openxmlformats.org/officeDocument/2006/relationships/image" Target="../media/image131.png"/><Relationship Id="rId132" Type="http://schemas.openxmlformats.org/officeDocument/2006/relationships/image" Target="../media/image132.png"/><Relationship Id="rId133" Type="http://schemas.openxmlformats.org/officeDocument/2006/relationships/image" Target="../media/image133.png"/><Relationship Id="rId134" Type="http://schemas.openxmlformats.org/officeDocument/2006/relationships/image" Target="../media/image134.png"/><Relationship Id="rId135" Type="http://schemas.openxmlformats.org/officeDocument/2006/relationships/image" Target="../media/image135.png"/><Relationship Id="rId136" Type="http://schemas.openxmlformats.org/officeDocument/2006/relationships/image" Target="../media/image136.png"/><Relationship Id="rId137" Type="http://schemas.openxmlformats.org/officeDocument/2006/relationships/image" Target="../media/image137.png"/><Relationship Id="rId138" Type="http://schemas.openxmlformats.org/officeDocument/2006/relationships/image" Target="../media/image138.png"/><Relationship Id="rId139" Type="http://schemas.openxmlformats.org/officeDocument/2006/relationships/image" Target="../media/image139.png"/><Relationship Id="rId140" Type="http://schemas.openxmlformats.org/officeDocument/2006/relationships/image" Target="../media/image140.png"/><Relationship Id="rId141" Type="http://schemas.openxmlformats.org/officeDocument/2006/relationships/image" Target="../media/image141.png"/><Relationship Id="rId142" Type="http://schemas.openxmlformats.org/officeDocument/2006/relationships/image" Target="../media/image142.png"/><Relationship Id="rId143" Type="http://schemas.openxmlformats.org/officeDocument/2006/relationships/image" Target="../media/image143.png"/><Relationship Id="rId144" Type="http://schemas.openxmlformats.org/officeDocument/2006/relationships/image" Target="../media/image144.png"/><Relationship Id="rId145" Type="http://schemas.openxmlformats.org/officeDocument/2006/relationships/image" Target="../media/image145.png"/><Relationship Id="rId146" Type="http://schemas.openxmlformats.org/officeDocument/2006/relationships/image" Target="../media/image146.png"/><Relationship Id="rId147" Type="http://schemas.openxmlformats.org/officeDocument/2006/relationships/image" Target="../media/image147.png"/><Relationship Id="rId148" Type="http://schemas.openxmlformats.org/officeDocument/2006/relationships/image" Target="../media/image148.png"/><Relationship Id="rId149" Type="http://schemas.openxmlformats.org/officeDocument/2006/relationships/image" Target="../media/image149.png"/><Relationship Id="rId150" Type="http://schemas.openxmlformats.org/officeDocument/2006/relationships/image" Target="../media/image150.png"/><Relationship Id="rId151" Type="http://schemas.openxmlformats.org/officeDocument/2006/relationships/image" Target="../media/image151.png"/><Relationship Id="rId152" Type="http://schemas.openxmlformats.org/officeDocument/2006/relationships/image" Target="../media/image152.png"/><Relationship Id="rId153" Type="http://schemas.openxmlformats.org/officeDocument/2006/relationships/image" Target="../media/image153.png"/><Relationship Id="rId154" Type="http://schemas.openxmlformats.org/officeDocument/2006/relationships/image" Target="../media/image154.png"/><Relationship Id="rId155" Type="http://schemas.openxmlformats.org/officeDocument/2006/relationships/image" Target="../media/image155.png"/><Relationship Id="rId156" Type="http://schemas.openxmlformats.org/officeDocument/2006/relationships/image" Target="../media/image156.png"/><Relationship Id="rId157" Type="http://schemas.openxmlformats.org/officeDocument/2006/relationships/image" Target="../media/image157.png"/><Relationship Id="rId158" Type="http://schemas.openxmlformats.org/officeDocument/2006/relationships/image" Target="../media/image158.png"/><Relationship Id="rId159" Type="http://schemas.openxmlformats.org/officeDocument/2006/relationships/image" Target="../media/image159.png"/><Relationship Id="rId160" Type="http://schemas.openxmlformats.org/officeDocument/2006/relationships/image" Target="../media/image160.png"/><Relationship Id="rId161" Type="http://schemas.openxmlformats.org/officeDocument/2006/relationships/image" Target="../media/image161.png"/><Relationship Id="rId162" Type="http://schemas.openxmlformats.org/officeDocument/2006/relationships/image" Target="../media/image162.png"/><Relationship Id="rId163" Type="http://schemas.openxmlformats.org/officeDocument/2006/relationships/image" Target="../media/image163.png"/><Relationship Id="rId164" Type="http://schemas.openxmlformats.org/officeDocument/2006/relationships/image" Target="../media/image164.png"/><Relationship Id="rId165" Type="http://schemas.openxmlformats.org/officeDocument/2006/relationships/image" Target="../media/image165.png"/><Relationship Id="rId166" Type="http://schemas.openxmlformats.org/officeDocument/2006/relationships/image" Target="../media/image166.png"/><Relationship Id="rId167" Type="http://schemas.openxmlformats.org/officeDocument/2006/relationships/image" Target="../media/image167.png"/><Relationship Id="rId168" Type="http://schemas.openxmlformats.org/officeDocument/2006/relationships/image" Target="../media/image168.png"/><Relationship Id="rId169" Type="http://schemas.openxmlformats.org/officeDocument/2006/relationships/image" Target="../media/image169.png"/><Relationship Id="rId170" Type="http://schemas.openxmlformats.org/officeDocument/2006/relationships/image" Target="../media/image170.png"/><Relationship Id="rId171" Type="http://schemas.openxmlformats.org/officeDocument/2006/relationships/image" Target="../media/image171.png"/><Relationship Id="rId172" Type="http://schemas.openxmlformats.org/officeDocument/2006/relationships/image" Target="../media/image172.png"/><Relationship Id="rId173" Type="http://schemas.openxmlformats.org/officeDocument/2006/relationships/image" Target="../media/image173.png"/><Relationship Id="rId174" Type="http://schemas.openxmlformats.org/officeDocument/2006/relationships/image" Target="../media/image174.png"/><Relationship Id="rId175" Type="http://schemas.openxmlformats.org/officeDocument/2006/relationships/image" Target="../media/image175.png"/><Relationship Id="rId176" Type="http://schemas.openxmlformats.org/officeDocument/2006/relationships/image" Target="../media/image176.png"/><Relationship Id="rId177" Type="http://schemas.openxmlformats.org/officeDocument/2006/relationships/image" Target="../media/image177.png"/><Relationship Id="rId178" Type="http://schemas.openxmlformats.org/officeDocument/2006/relationships/image" Target="../media/image178.png"/><Relationship Id="rId179" Type="http://schemas.openxmlformats.org/officeDocument/2006/relationships/image" Target="../media/image179.png"/><Relationship Id="rId180" Type="http://schemas.openxmlformats.org/officeDocument/2006/relationships/image" Target="../media/image180.png"/><Relationship Id="rId181" Type="http://schemas.openxmlformats.org/officeDocument/2006/relationships/image" Target="../media/image181.png"/><Relationship Id="rId182" Type="http://schemas.openxmlformats.org/officeDocument/2006/relationships/image" Target="../media/image182.png"/><Relationship Id="rId183" Type="http://schemas.openxmlformats.org/officeDocument/2006/relationships/image" Target="../media/image183.png"/><Relationship Id="rId184" Type="http://schemas.openxmlformats.org/officeDocument/2006/relationships/image" Target="../media/image184.png"/><Relationship Id="rId185" Type="http://schemas.openxmlformats.org/officeDocument/2006/relationships/image" Target="../media/image185.png"/><Relationship Id="rId186" Type="http://schemas.openxmlformats.org/officeDocument/2006/relationships/image" Target="../media/image186.png"/><Relationship Id="rId187" Type="http://schemas.openxmlformats.org/officeDocument/2006/relationships/image" Target="../media/image187.png"/><Relationship Id="rId188" Type="http://schemas.openxmlformats.org/officeDocument/2006/relationships/image" Target="../media/image188.png"/><Relationship Id="rId189" Type="http://schemas.openxmlformats.org/officeDocument/2006/relationships/image" Target="../media/image189.png"/><Relationship Id="rId190" Type="http://schemas.openxmlformats.org/officeDocument/2006/relationships/image" Target="../media/image190.png"/><Relationship Id="rId191" Type="http://schemas.openxmlformats.org/officeDocument/2006/relationships/image" Target="../media/image191.png"/><Relationship Id="rId192" Type="http://schemas.openxmlformats.org/officeDocument/2006/relationships/image" Target="../media/image192.png"/><Relationship Id="rId193" Type="http://schemas.openxmlformats.org/officeDocument/2006/relationships/image" Target="../media/image193.png"/><Relationship Id="rId194" Type="http://schemas.openxmlformats.org/officeDocument/2006/relationships/image" Target="../media/image194.png"/><Relationship Id="rId195" Type="http://schemas.openxmlformats.org/officeDocument/2006/relationships/image" Target="../media/image195.png"/><Relationship Id="rId196" Type="http://schemas.openxmlformats.org/officeDocument/2006/relationships/image" Target="../media/image196.png"/><Relationship Id="rId197" Type="http://schemas.openxmlformats.org/officeDocument/2006/relationships/image" Target="../media/image197.png"/><Relationship Id="rId198" Type="http://schemas.openxmlformats.org/officeDocument/2006/relationships/image" Target="../media/image198.png"/><Relationship Id="rId199" Type="http://schemas.openxmlformats.org/officeDocument/2006/relationships/image" Target="../media/image199.png"/><Relationship Id="rId200" Type="http://schemas.openxmlformats.org/officeDocument/2006/relationships/image" Target="../media/image200.png"/><Relationship Id="rId201" Type="http://schemas.openxmlformats.org/officeDocument/2006/relationships/image" Target="../media/image201.png"/><Relationship Id="rId202" Type="http://schemas.openxmlformats.org/officeDocument/2006/relationships/image" Target="../media/image202.png"/><Relationship Id="rId203" Type="http://schemas.openxmlformats.org/officeDocument/2006/relationships/image" Target="../media/image203.png"/><Relationship Id="rId204" Type="http://schemas.openxmlformats.org/officeDocument/2006/relationships/image" Target="../media/image204.png"/><Relationship Id="rId205" Type="http://schemas.openxmlformats.org/officeDocument/2006/relationships/image" Target="../media/image205.png"/><Relationship Id="rId206" Type="http://schemas.openxmlformats.org/officeDocument/2006/relationships/image" Target="../media/image206.png"/><Relationship Id="rId207" Type="http://schemas.openxmlformats.org/officeDocument/2006/relationships/image" Target="../media/image207.png"/><Relationship Id="rId208" Type="http://schemas.openxmlformats.org/officeDocument/2006/relationships/image" Target="../media/image208.png"/><Relationship Id="rId209" Type="http://schemas.openxmlformats.org/officeDocument/2006/relationships/image" Target="../media/image209.png"/><Relationship Id="rId210" Type="http://schemas.openxmlformats.org/officeDocument/2006/relationships/image" Target="../media/image210.png"/><Relationship Id="rId211" Type="http://schemas.openxmlformats.org/officeDocument/2006/relationships/image" Target="../media/image211.png"/><Relationship Id="rId212" Type="http://schemas.openxmlformats.org/officeDocument/2006/relationships/image" Target="../media/image212.png"/><Relationship Id="rId213" Type="http://schemas.openxmlformats.org/officeDocument/2006/relationships/image" Target="../media/image213.png"/><Relationship Id="rId214" Type="http://schemas.openxmlformats.org/officeDocument/2006/relationships/image" Target="../media/image214.png"/><Relationship Id="rId215" Type="http://schemas.openxmlformats.org/officeDocument/2006/relationships/image" Target="../media/image215.png"/><Relationship Id="rId216" Type="http://schemas.openxmlformats.org/officeDocument/2006/relationships/image" Target="../media/image216.png"/><Relationship Id="rId217" Type="http://schemas.openxmlformats.org/officeDocument/2006/relationships/image" Target="../media/image217.png"/><Relationship Id="rId218" Type="http://schemas.openxmlformats.org/officeDocument/2006/relationships/image" Target="../media/image218.png"/><Relationship Id="rId219" Type="http://schemas.openxmlformats.org/officeDocument/2006/relationships/image" Target="../media/image219.png"/><Relationship Id="rId220" Type="http://schemas.openxmlformats.org/officeDocument/2006/relationships/image" Target="../media/image220.png"/><Relationship Id="rId221" Type="http://schemas.openxmlformats.org/officeDocument/2006/relationships/image" Target="../media/image221.png"/><Relationship Id="rId222" Type="http://schemas.openxmlformats.org/officeDocument/2006/relationships/image" Target="../media/image222.png"/><Relationship Id="rId223" Type="http://schemas.openxmlformats.org/officeDocument/2006/relationships/image" Target="../media/image223.png"/><Relationship Id="rId224" Type="http://schemas.openxmlformats.org/officeDocument/2006/relationships/image" Target="../media/image224.png"/><Relationship Id="rId225" Type="http://schemas.openxmlformats.org/officeDocument/2006/relationships/image" Target="../media/image225.png"/><Relationship Id="rId226" Type="http://schemas.openxmlformats.org/officeDocument/2006/relationships/image" Target="../media/image226.png"/><Relationship Id="rId227" Type="http://schemas.openxmlformats.org/officeDocument/2006/relationships/image" Target="../media/image227.png"/><Relationship Id="rId228" Type="http://schemas.openxmlformats.org/officeDocument/2006/relationships/image" Target="../media/image228.png"/><Relationship Id="rId229" Type="http://schemas.openxmlformats.org/officeDocument/2006/relationships/image" Target="../media/image229.png"/><Relationship Id="rId230" Type="http://schemas.openxmlformats.org/officeDocument/2006/relationships/image" Target="../media/image230.png"/><Relationship Id="rId231" Type="http://schemas.openxmlformats.org/officeDocument/2006/relationships/image" Target="../media/image231.png"/><Relationship Id="rId232" Type="http://schemas.openxmlformats.org/officeDocument/2006/relationships/image" Target="../media/image232.png"/><Relationship Id="rId233" Type="http://schemas.openxmlformats.org/officeDocument/2006/relationships/image" Target="../media/image233.png"/><Relationship Id="rId234" Type="http://schemas.openxmlformats.org/officeDocument/2006/relationships/image" Target="../media/image234.png"/><Relationship Id="rId235" Type="http://schemas.openxmlformats.org/officeDocument/2006/relationships/image" Target="../media/image235.png"/><Relationship Id="rId236" Type="http://schemas.openxmlformats.org/officeDocument/2006/relationships/image" Target="../media/image236.png"/><Relationship Id="rId237" Type="http://schemas.openxmlformats.org/officeDocument/2006/relationships/image" Target="../media/image237.png"/><Relationship Id="rId238" Type="http://schemas.openxmlformats.org/officeDocument/2006/relationships/image" Target="../media/image238.png"/><Relationship Id="rId239" Type="http://schemas.openxmlformats.org/officeDocument/2006/relationships/image" Target="../media/image239.png"/><Relationship Id="rId240" Type="http://schemas.openxmlformats.org/officeDocument/2006/relationships/image" Target="../media/image240.png"/><Relationship Id="rId241" Type="http://schemas.openxmlformats.org/officeDocument/2006/relationships/image" Target="../media/image241.png"/><Relationship Id="rId242" Type="http://schemas.openxmlformats.org/officeDocument/2006/relationships/image" Target="../media/image242.png"/><Relationship Id="rId243" Type="http://schemas.openxmlformats.org/officeDocument/2006/relationships/image" Target="../media/image243.png"/><Relationship Id="rId244" Type="http://schemas.openxmlformats.org/officeDocument/2006/relationships/image" Target="../media/image244.png"/><Relationship Id="rId245" Type="http://schemas.openxmlformats.org/officeDocument/2006/relationships/image" Target="../media/image245.png"/><Relationship Id="rId246" Type="http://schemas.openxmlformats.org/officeDocument/2006/relationships/image" Target="../media/image246.png"/><Relationship Id="rId247" Type="http://schemas.openxmlformats.org/officeDocument/2006/relationships/image" Target="../media/image247.png"/><Relationship Id="rId248" Type="http://schemas.openxmlformats.org/officeDocument/2006/relationships/image" Target="../media/image248.png"/><Relationship Id="rId249" Type="http://schemas.openxmlformats.org/officeDocument/2006/relationships/image" Target="../media/image249.png"/><Relationship Id="rId250" Type="http://schemas.openxmlformats.org/officeDocument/2006/relationships/image" Target="../media/image250.png"/><Relationship Id="rId251" Type="http://schemas.openxmlformats.org/officeDocument/2006/relationships/image" Target="../media/image251.png"/><Relationship Id="rId252" Type="http://schemas.openxmlformats.org/officeDocument/2006/relationships/image" Target="../media/image252.png"/><Relationship Id="rId253" Type="http://schemas.openxmlformats.org/officeDocument/2006/relationships/image" Target="../media/image253.png"/><Relationship Id="rId254" Type="http://schemas.openxmlformats.org/officeDocument/2006/relationships/image" Target="../media/image254.png"/><Relationship Id="rId255" Type="http://schemas.openxmlformats.org/officeDocument/2006/relationships/image" Target="../media/image255.png"/><Relationship Id="rId256" Type="http://schemas.openxmlformats.org/officeDocument/2006/relationships/image" Target="../media/image256.png"/><Relationship Id="rId257" Type="http://schemas.openxmlformats.org/officeDocument/2006/relationships/image" Target="../media/image257.png"/><Relationship Id="rId258" Type="http://schemas.openxmlformats.org/officeDocument/2006/relationships/image" Target="../media/image258.png"/><Relationship Id="rId259" Type="http://schemas.openxmlformats.org/officeDocument/2006/relationships/image" Target="../media/image259.png"/><Relationship Id="rId260" Type="http://schemas.openxmlformats.org/officeDocument/2006/relationships/image" Target="../media/image260.png"/><Relationship Id="rId261" Type="http://schemas.openxmlformats.org/officeDocument/2006/relationships/image" Target="../media/image261.png"/><Relationship Id="rId262" Type="http://schemas.openxmlformats.org/officeDocument/2006/relationships/image" Target="../media/image262.png"/><Relationship Id="rId263" Type="http://schemas.openxmlformats.org/officeDocument/2006/relationships/image" Target="../media/image263.png"/><Relationship Id="rId264" Type="http://schemas.openxmlformats.org/officeDocument/2006/relationships/image" Target="../media/image264.png"/><Relationship Id="rId265" Type="http://schemas.openxmlformats.org/officeDocument/2006/relationships/image" Target="../media/image265.png"/><Relationship Id="rId266" Type="http://schemas.openxmlformats.org/officeDocument/2006/relationships/image" Target="../media/image266.png"/><Relationship Id="rId267" Type="http://schemas.openxmlformats.org/officeDocument/2006/relationships/image" Target="../media/image267.png"/><Relationship Id="rId268" Type="http://schemas.openxmlformats.org/officeDocument/2006/relationships/image" Target="../media/image268.png"/><Relationship Id="rId269" Type="http://schemas.openxmlformats.org/officeDocument/2006/relationships/image" Target="../media/image269.png"/><Relationship Id="rId270" Type="http://schemas.openxmlformats.org/officeDocument/2006/relationships/image" Target="../media/image270.png"/><Relationship Id="rId271" Type="http://schemas.openxmlformats.org/officeDocument/2006/relationships/image" Target="../media/image271.png"/><Relationship Id="rId272" Type="http://schemas.openxmlformats.org/officeDocument/2006/relationships/image" Target="../media/image272.png"/><Relationship Id="rId273" Type="http://schemas.openxmlformats.org/officeDocument/2006/relationships/image" Target="../media/image273.png"/><Relationship Id="rId274" Type="http://schemas.openxmlformats.org/officeDocument/2006/relationships/image" Target="../media/image274.png"/><Relationship Id="rId275" Type="http://schemas.openxmlformats.org/officeDocument/2006/relationships/image" Target="../media/image275.png"/><Relationship Id="rId276" Type="http://schemas.openxmlformats.org/officeDocument/2006/relationships/image" Target="../media/image276.png"/><Relationship Id="rId277" Type="http://schemas.openxmlformats.org/officeDocument/2006/relationships/image" Target="../media/image277.png"/><Relationship Id="rId278" Type="http://schemas.openxmlformats.org/officeDocument/2006/relationships/image" Target="../media/image278.png"/><Relationship Id="rId279" Type="http://schemas.openxmlformats.org/officeDocument/2006/relationships/image" Target="../media/image279.png"/><Relationship Id="rId280" Type="http://schemas.openxmlformats.org/officeDocument/2006/relationships/image" Target="../media/image280.png"/><Relationship Id="rId281" Type="http://schemas.openxmlformats.org/officeDocument/2006/relationships/image" Target="../media/image281.png"/><Relationship Id="rId282" Type="http://schemas.openxmlformats.org/officeDocument/2006/relationships/image" Target="../media/image282.png"/><Relationship Id="rId283" Type="http://schemas.openxmlformats.org/officeDocument/2006/relationships/image" Target="../media/image283.png"/><Relationship Id="rId284" Type="http://schemas.openxmlformats.org/officeDocument/2006/relationships/image" Target="../media/image284.png"/><Relationship Id="rId285" Type="http://schemas.openxmlformats.org/officeDocument/2006/relationships/image" Target="../media/image285.png"/><Relationship Id="rId286" Type="http://schemas.openxmlformats.org/officeDocument/2006/relationships/image" Target="../media/image286.png"/><Relationship Id="rId287" Type="http://schemas.openxmlformats.org/officeDocument/2006/relationships/image" Target="../media/image287.png"/><Relationship Id="rId288" Type="http://schemas.openxmlformats.org/officeDocument/2006/relationships/image" Target="../media/image288.png"/><Relationship Id="rId289" Type="http://schemas.openxmlformats.org/officeDocument/2006/relationships/image" Target="../media/image289.png"/><Relationship Id="rId290" Type="http://schemas.openxmlformats.org/officeDocument/2006/relationships/image" Target="../media/image290.png"/><Relationship Id="rId291" Type="http://schemas.openxmlformats.org/officeDocument/2006/relationships/image" Target="../media/image291.png"/><Relationship Id="rId292" Type="http://schemas.openxmlformats.org/officeDocument/2006/relationships/image" Target="../media/image292.png"/><Relationship Id="rId293" Type="http://schemas.openxmlformats.org/officeDocument/2006/relationships/image" Target="../media/image293.png"/><Relationship Id="rId294" Type="http://schemas.openxmlformats.org/officeDocument/2006/relationships/image" Target="../media/image294.png"/><Relationship Id="rId295" Type="http://schemas.openxmlformats.org/officeDocument/2006/relationships/image" Target="../media/image295.png"/><Relationship Id="rId296" Type="http://schemas.openxmlformats.org/officeDocument/2006/relationships/image" Target="../media/image296.png"/><Relationship Id="rId297" Type="http://schemas.openxmlformats.org/officeDocument/2006/relationships/image" Target="../media/image297.png"/><Relationship Id="rId298" Type="http://schemas.openxmlformats.org/officeDocument/2006/relationships/image" Target="../media/image298.png"/><Relationship Id="rId299" Type="http://schemas.openxmlformats.org/officeDocument/2006/relationships/image" Target="../media/image299.png"/><Relationship Id="rId300" Type="http://schemas.openxmlformats.org/officeDocument/2006/relationships/image" Target="../media/image300.png"/><Relationship Id="rId301" Type="http://schemas.openxmlformats.org/officeDocument/2006/relationships/image" Target="../media/image301.png"/><Relationship Id="rId302" Type="http://schemas.openxmlformats.org/officeDocument/2006/relationships/image" Target="../media/image302.png"/><Relationship Id="rId303" Type="http://schemas.openxmlformats.org/officeDocument/2006/relationships/image" Target="../media/image303.png"/><Relationship Id="rId304" Type="http://schemas.openxmlformats.org/officeDocument/2006/relationships/image" Target="../media/image304.png"/><Relationship Id="rId305" Type="http://schemas.openxmlformats.org/officeDocument/2006/relationships/image" Target="../media/image305.png"/><Relationship Id="rId306" Type="http://schemas.openxmlformats.org/officeDocument/2006/relationships/image" Target="../media/image306.png"/><Relationship Id="rId307" Type="http://schemas.openxmlformats.org/officeDocument/2006/relationships/image" Target="../media/image307.png"/><Relationship Id="rId308" Type="http://schemas.openxmlformats.org/officeDocument/2006/relationships/image" Target="../media/image308.png"/><Relationship Id="rId309" Type="http://schemas.openxmlformats.org/officeDocument/2006/relationships/image" Target="../media/image309.png"/><Relationship Id="rId310" Type="http://schemas.openxmlformats.org/officeDocument/2006/relationships/image" Target="../media/image310.png"/><Relationship Id="rId311" Type="http://schemas.openxmlformats.org/officeDocument/2006/relationships/image" Target="../media/image311.png"/><Relationship Id="rId312" Type="http://schemas.openxmlformats.org/officeDocument/2006/relationships/image" Target="../media/image312.png"/><Relationship Id="rId313" Type="http://schemas.openxmlformats.org/officeDocument/2006/relationships/image" Target="../media/image313.png"/><Relationship Id="rId314" Type="http://schemas.openxmlformats.org/officeDocument/2006/relationships/image" Target="../media/image314.png"/><Relationship Id="rId315" Type="http://schemas.openxmlformats.org/officeDocument/2006/relationships/image" Target="../media/image315.png"/><Relationship Id="rId316" Type="http://schemas.openxmlformats.org/officeDocument/2006/relationships/image" Target="../media/image316.png"/><Relationship Id="rId317" Type="http://schemas.openxmlformats.org/officeDocument/2006/relationships/image" Target="../media/image317.png"/><Relationship Id="rId318" Type="http://schemas.openxmlformats.org/officeDocument/2006/relationships/image" Target="../media/image318.png"/><Relationship Id="rId319" Type="http://schemas.openxmlformats.org/officeDocument/2006/relationships/image" Target="../media/image319.png"/><Relationship Id="rId320" Type="http://schemas.openxmlformats.org/officeDocument/2006/relationships/image" Target="../media/image320.png"/><Relationship Id="rId321" Type="http://schemas.openxmlformats.org/officeDocument/2006/relationships/image" Target="../media/image321.png"/><Relationship Id="rId322" Type="http://schemas.openxmlformats.org/officeDocument/2006/relationships/image" Target="../media/image322.png"/><Relationship Id="rId323" Type="http://schemas.openxmlformats.org/officeDocument/2006/relationships/image" Target="../media/image323.png"/><Relationship Id="rId324" Type="http://schemas.openxmlformats.org/officeDocument/2006/relationships/image" Target="../media/image324.png"/><Relationship Id="rId325" Type="http://schemas.openxmlformats.org/officeDocument/2006/relationships/image" Target="../media/image325.png"/><Relationship Id="rId326" Type="http://schemas.openxmlformats.org/officeDocument/2006/relationships/image" Target="../media/image326.png"/><Relationship Id="rId327" Type="http://schemas.openxmlformats.org/officeDocument/2006/relationships/image" Target="../media/image327.png"/><Relationship Id="rId328" Type="http://schemas.openxmlformats.org/officeDocument/2006/relationships/image" Target="../media/image328.png"/><Relationship Id="rId329" Type="http://schemas.openxmlformats.org/officeDocument/2006/relationships/image" Target="../media/image329.png"/><Relationship Id="rId330" Type="http://schemas.openxmlformats.org/officeDocument/2006/relationships/image" Target="../media/image330.png"/><Relationship Id="rId331" Type="http://schemas.openxmlformats.org/officeDocument/2006/relationships/image" Target="../media/image331.png"/><Relationship Id="rId332" Type="http://schemas.openxmlformats.org/officeDocument/2006/relationships/image" Target="../media/image332.png"/><Relationship Id="rId333" Type="http://schemas.openxmlformats.org/officeDocument/2006/relationships/image" Target="../media/image333.png"/><Relationship Id="rId334" Type="http://schemas.openxmlformats.org/officeDocument/2006/relationships/image" Target="../media/image334.png"/><Relationship Id="rId335" Type="http://schemas.openxmlformats.org/officeDocument/2006/relationships/image" Target="../media/image335.png"/><Relationship Id="rId336" Type="http://schemas.openxmlformats.org/officeDocument/2006/relationships/image" Target="../media/image336.png"/><Relationship Id="rId337" Type="http://schemas.openxmlformats.org/officeDocument/2006/relationships/image" Target="../media/image337.png"/><Relationship Id="rId338" Type="http://schemas.openxmlformats.org/officeDocument/2006/relationships/image" Target="../media/image338.png"/><Relationship Id="rId339" Type="http://schemas.openxmlformats.org/officeDocument/2006/relationships/image" Target="../media/image339.png"/><Relationship Id="rId340" Type="http://schemas.openxmlformats.org/officeDocument/2006/relationships/image" Target="../media/image340.png"/><Relationship Id="rId341" Type="http://schemas.openxmlformats.org/officeDocument/2006/relationships/image" Target="../media/image341.png"/><Relationship Id="rId342" Type="http://schemas.openxmlformats.org/officeDocument/2006/relationships/image" Target="../media/image342.png"/><Relationship Id="rId343" Type="http://schemas.openxmlformats.org/officeDocument/2006/relationships/image" Target="../media/image343.png"/><Relationship Id="rId344" Type="http://schemas.openxmlformats.org/officeDocument/2006/relationships/image" Target="../media/image344.png"/><Relationship Id="rId345" Type="http://schemas.openxmlformats.org/officeDocument/2006/relationships/image" Target="../media/image345.png"/><Relationship Id="rId346" Type="http://schemas.openxmlformats.org/officeDocument/2006/relationships/image" Target="../media/image346.png"/><Relationship Id="rId347" Type="http://schemas.openxmlformats.org/officeDocument/2006/relationships/image" Target="../media/image347.png"/><Relationship Id="rId348" Type="http://schemas.openxmlformats.org/officeDocument/2006/relationships/image" Target="../media/image348.png"/><Relationship Id="rId349" Type="http://schemas.openxmlformats.org/officeDocument/2006/relationships/image" Target="../media/image349.png"/><Relationship Id="rId350" Type="http://schemas.openxmlformats.org/officeDocument/2006/relationships/image" Target="../media/image350.png"/><Relationship Id="rId351" Type="http://schemas.openxmlformats.org/officeDocument/2006/relationships/image" Target="../media/image351.png"/><Relationship Id="rId352" Type="http://schemas.openxmlformats.org/officeDocument/2006/relationships/image" Target="../media/image352.png"/><Relationship Id="rId353" Type="http://schemas.openxmlformats.org/officeDocument/2006/relationships/image" Target="../media/image353.png"/><Relationship Id="rId354" Type="http://schemas.openxmlformats.org/officeDocument/2006/relationships/image" Target="../media/image354.png"/><Relationship Id="rId355" Type="http://schemas.openxmlformats.org/officeDocument/2006/relationships/image" Target="../media/image355.png"/><Relationship Id="rId356" Type="http://schemas.openxmlformats.org/officeDocument/2006/relationships/image" Target="../media/image356.png"/><Relationship Id="rId357" Type="http://schemas.openxmlformats.org/officeDocument/2006/relationships/image" Target="../media/image357.png"/><Relationship Id="rId358" Type="http://schemas.openxmlformats.org/officeDocument/2006/relationships/image" Target="../media/image358.png"/><Relationship Id="rId359" Type="http://schemas.openxmlformats.org/officeDocument/2006/relationships/image" Target="../media/image359.png"/><Relationship Id="rId360" Type="http://schemas.openxmlformats.org/officeDocument/2006/relationships/image" Target="../media/image360.png"/><Relationship Id="rId361" Type="http://schemas.openxmlformats.org/officeDocument/2006/relationships/image" Target="../media/image361.png"/><Relationship Id="rId362" Type="http://schemas.openxmlformats.org/officeDocument/2006/relationships/image" Target="../media/image362.png"/><Relationship Id="rId363" Type="http://schemas.openxmlformats.org/officeDocument/2006/relationships/image" Target="../media/image363.png"/><Relationship Id="rId364" Type="http://schemas.openxmlformats.org/officeDocument/2006/relationships/image" Target="../media/image364.png"/><Relationship Id="rId365" Type="http://schemas.openxmlformats.org/officeDocument/2006/relationships/image" Target="../media/image365.png"/><Relationship Id="rId366" Type="http://schemas.openxmlformats.org/officeDocument/2006/relationships/image" Target="../media/image366.png"/><Relationship Id="rId367" Type="http://schemas.openxmlformats.org/officeDocument/2006/relationships/image" Target="../media/image367.png"/><Relationship Id="rId368" Type="http://schemas.openxmlformats.org/officeDocument/2006/relationships/image" Target="../media/image368.png"/><Relationship Id="rId369" Type="http://schemas.openxmlformats.org/officeDocument/2006/relationships/image" Target="../media/image369.png"/><Relationship Id="rId370" Type="http://schemas.openxmlformats.org/officeDocument/2006/relationships/image" Target="../media/image370.png"/><Relationship Id="rId371" Type="http://schemas.openxmlformats.org/officeDocument/2006/relationships/image" Target="../media/image371.png"/><Relationship Id="rId372" Type="http://schemas.openxmlformats.org/officeDocument/2006/relationships/image" Target="../media/image372.png"/><Relationship Id="rId373" Type="http://schemas.openxmlformats.org/officeDocument/2006/relationships/image" Target="../media/image373.png"/><Relationship Id="rId374" Type="http://schemas.openxmlformats.org/officeDocument/2006/relationships/image" Target="../media/image374.png"/><Relationship Id="rId375" Type="http://schemas.openxmlformats.org/officeDocument/2006/relationships/image" Target="../media/image375.png"/><Relationship Id="rId376" Type="http://schemas.openxmlformats.org/officeDocument/2006/relationships/image" Target="../media/image376.png"/><Relationship Id="rId377" Type="http://schemas.openxmlformats.org/officeDocument/2006/relationships/image" Target="../media/image377.png"/><Relationship Id="rId378" Type="http://schemas.openxmlformats.org/officeDocument/2006/relationships/image" Target="../media/image378.png"/><Relationship Id="rId379" Type="http://schemas.openxmlformats.org/officeDocument/2006/relationships/image" Target="../media/image379.png"/><Relationship Id="rId380" Type="http://schemas.openxmlformats.org/officeDocument/2006/relationships/image" Target="../media/image380.png"/><Relationship Id="rId381" Type="http://schemas.openxmlformats.org/officeDocument/2006/relationships/image" Target="../media/image381.png"/><Relationship Id="rId382" Type="http://schemas.openxmlformats.org/officeDocument/2006/relationships/image" Target="../media/image382.png"/><Relationship Id="rId383" Type="http://schemas.openxmlformats.org/officeDocument/2006/relationships/image" Target="../media/image383.png"/><Relationship Id="rId384" Type="http://schemas.openxmlformats.org/officeDocument/2006/relationships/image" Target="../media/image384.png"/><Relationship Id="rId385" Type="http://schemas.openxmlformats.org/officeDocument/2006/relationships/image" Target="../media/image385.png"/><Relationship Id="rId386" Type="http://schemas.openxmlformats.org/officeDocument/2006/relationships/image" Target="../media/image386.png"/><Relationship Id="rId387" Type="http://schemas.openxmlformats.org/officeDocument/2006/relationships/image" Target="../media/image387.png"/><Relationship Id="rId388" Type="http://schemas.openxmlformats.org/officeDocument/2006/relationships/image" Target="../media/image388.png"/><Relationship Id="rId389" Type="http://schemas.openxmlformats.org/officeDocument/2006/relationships/image" Target="../media/image389.png"/><Relationship Id="rId390" Type="http://schemas.openxmlformats.org/officeDocument/2006/relationships/image" Target="../media/image390.png"/><Relationship Id="rId391" Type="http://schemas.openxmlformats.org/officeDocument/2006/relationships/image" Target="../media/image391.png"/><Relationship Id="rId392" Type="http://schemas.openxmlformats.org/officeDocument/2006/relationships/image" Target="../media/image392.png"/><Relationship Id="rId393" Type="http://schemas.openxmlformats.org/officeDocument/2006/relationships/image" Target="../media/image393.png"/><Relationship Id="rId394" Type="http://schemas.openxmlformats.org/officeDocument/2006/relationships/image" Target="../media/image394.png"/><Relationship Id="rId395" Type="http://schemas.openxmlformats.org/officeDocument/2006/relationships/image" Target="../media/image395.png"/><Relationship Id="rId396" Type="http://schemas.openxmlformats.org/officeDocument/2006/relationships/image" Target="../media/image396.png"/><Relationship Id="rId397" Type="http://schemas.openxmlformats.org/officeDocument/2006/relationships/image" Target="../media/image397.png"/><Relationship Id="rId398" Type="http://schemas.openxmlformats.org/officeDocument/2006/relationships/image" Target="../media/image398.png"/><Relationship Id="rId399" Type="http://schemas.openxmlformats.org/officeDocument/2006/relationships/image" Target="../media/image399.png"/><Relationship Id="rId400" Type="http://schemas.openxmlformats.org/officeDocument/2006/relationships/image" Target="../media/image400.png"/><Relationship Id="rId401" Type="http://schemas.openxmlformats.org/officeDocument/2006/relationships/image" Target="../media/image401.png"/><Relationship Id="rId402" Type="http://schemas.openxmlformats.org/officeDocument/2006/relationships/image" Target="../media/image402.png"/><Relationship Id="rId403" Type="http://schemas.openxmlformats.org/officeDocument/2006/relationships/image" Target="../media/image403.png"/><Relationship Id="rId404" Type="http://schemas.openxmlformats.org/officeDocument/2006/relationships/image" Target="../media/image404.png"/><Relationship Id="rId405" Type="http://schemas.openxmlformats.org/officeDocument/2006/relationships/image" Target="../media/image405.png"/><Relationship Id="rId406" Type="http://schemas.openxmlformats.org/officeDocument/2006/relationships/image" Target="../media/image406.png"/><Relationship Id="rId407" Type="http://schemas.openxmlformats.org/officeDocument/2006/relationships/image" Target="../media/image407.png"/><Relationship Id="rId408" Type="http://schemas.openxmlformats.org/officeDocument/2006/relationships/image" Target="../media/image408.png"/><Relationship Id="rId409" Type="http://schemas.openxmlformats.org/officeDocument/2006/relationships/image" Target="../media/image409.png"/><Relationship Id="rId410" Type="http://schemas.openxmlformats.org/officeDocument/2006/relationships/image" Target="../media/image410.png"/><Relationship Id="rId411" Type="http://schemas.openxmlformats.org/officeDocument/2006/relationships/image" Target="../media/image411.png"/><Relationship Id="rId412" Type="http://schemas.openxmlformats.org/officeDocument/2006/relationships/image" Target="../media/image412.png"/><Relationship Id="rId413" Type="http://schemas.openxmlformats.org/officeDocument/2006/relationships/image" Target="../media/image413.png"/><Relationship Id="rId414" Type="http://schemas.openxmlformats.org/officeDocument/2006/relationships/image" Target="../media/image414.png"/><Relationship Id="rId415" Type="http://schemas.openxmlformats.org/officeDocument/2006/relationships/image" Target="../media/image415.png"/><Relationship Id="rId416" Type="http://schemas.openxmlformats.org/officeDocument/2006/relationships/image" Target="../media/image416.png"/><Relationship Id="rId417" Type="http://schemas.openxmlformats.org/officeDocument/2006/relationships/image" Target="../media/image417.png"/><Relationship Id="rId418" Type="http://schemas.openxmlformats.org/officeDocument/2006/relationships/image" Target="../media/image418.png"/><Relationship Id="rId419" Type="http://schemas.openxmlformats.org/officeDocument/2006/relationships/image" Target="../media/image419.png"/><Relationship Id="rId420" Type="http://schemas.openxmlformats.org/officeDocument/2006/relationships/image" Target="../media/image420.png"/><Relationship Id="rId421" Type="http://schemas.openxmlformats.org/officeDocument/2006/relationships/image" Target="../media/image421.png"/><Relationship Id="rId422" Type="http://schemas.openxmlformats.org/officeDocument/2006/relationships/image" Target="../media/image422.png"/><Relationship Id="rId423" Type="http://schemas.openxmlformats.org/officeDocument/2006/relationships/image" Target="../media/image423.png"/><Relationship Id="rId424" Type="http://schemas.openxmlformats.org/officeDocument/2006/relationships/image" Target="../media/image424.png"/><Relationship Id="rId425" Type="http://schemas.openxmlformats.org/officeDocument/2006/relationships/image" Target="../media/image425.png"/><Relationship Id="rId426" Type="http://schemas.openxmlformats.org/officeDocument/2006/relationships/image" Target="../media/image426.png"/><Relationship Id="rId427" Type="http://schemas.openxmlformats.org/officeDocument/2006/relationships/image" Target="../media/image427.png"/><Relationship Id="rId428" Type="http://schemas.openxmlformats.org/officeDocument/2006/relationships/image" Target="../media/image428.png"/><Relationship Id="rId429" Type="http://schemas.openxmlformats.org/officeDocument/2006/relationships/image" Target="../media/image429.png"/><Relationship Id="rId430" Type="http://schemas.openxmlformats.org/officeDocument/2006/relationships/image" Target="../media/image430.png"/><Relationship Id="rId431" Type="http://schemas.openxmlformats.org/officeDocument/2006/relationships/image" Target="../media/image431.png"/><Relationship Id="rId432" Type="http://schemas.openxmlformats.org/officeDocument/2006/relationships/image" Target="../media/image432.png"/><Relationship Id="rId433" Type="http://schemas.openxmlformats.org/officeDocument/2006/relationships/image" Target="../media/image433.png"/><Relationship Id="rId434" Type="http://schemas.openxmlformats.org/officeDocument/2006/relationships/image" Target="../media/image434.png"/><Relationship Id="rId435" Type="http://schemas.openxmlformats.org/officeDocument/2006/relationships/image" Target="../media/image435.png"/><Relationship Id="rId436" Type="http://schemas.openxmlformats.org/officeDocument/2006/relationships/image" Target="../media/image436.png"/><Relationship Id="rId437" Type="http://schemas.openxmlformats.org/officeDocument/2006/relationships/image" Target="../media/image437.png"/><Relationship Id="rId438" Type="http://schemas.openxmlformats.org/officeDocument/2006/relationships/image" Target="../media/image438.png"/><Relationship Id="rId439" Type="http://schemas.openxmlformats.org/officeDocument/2006/relationships/image" Target="../media/image439.png"/><Relationship Id="rId440" Type="http://schemas.openxmlformats.org/officeDocument/2006/relationships/image" Target="../media/image440.png"/><Relationship Id="rId441" Type="http://schemas.openxmlformats.org/officeDocument/2006/relationships/image" Target="../media/image441.png"/><Relationship Id="rId442" Type="http://schemas.openxmlformats.org/officeDocument/2006/relationships/image" Target="../media/image442.png"/><Relationship Id="rId443" Type="http://schemas.openxmlformats.org/officeDocument/2006/relationships/image" Target="../media/image443.png"/><Relationship Id="rId444" Type="http://schemas.openxmlformats.org/officeDocument/2006/relationships/image" Target="../media/image444.png"/><Relationship Id="rId445" Type="http://schemas.openxmlformats.org/officeDocument/2006/relationships/image" Target="../media/image445.png"/><Relationship Id="rId446" Type="http://schemas.openxmlformats.org/officeDocument/2006/relationships/image" Target="../media/image446.png"/><Relationship Id="rId447" Type="http://schemas.openxmlformats.org/officeDocument/2006/relationships/image" Target="../media/image447.png"/><Relationship Id="rId448" Type="http://schemas.openxmlformats.org/officeDocument/2006/relationships/image" Target="../media/image448.png"/><Relationship Id="rId449" Type="http://schemas.openxmlformats.org/officeDocument/2006/relationships/image" Target="../media/image449.png"/><Relationship Id="rId450" Type="http://schemas.openxmlformats.org/officeDocument/2006/relationships/image" Target="../media/image450.png"/><Relationship Id="rId451" Type="http://schemas.openxmlformats.org/officeDocument/2006/relationships/image" Target="../media/image451.png"/><Relationship Id="rId452" Type="http://schemas.openxmlformats.org/officeDocument/2006/relationships/image" Target="../media/image452.png"/><Relationship Id="rId453" Type="http://schemas.openxmlformats.org/officeDocument/2006/relationships/image" Target="../media/image453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609" y="652144"/>
            <a:ext cx="16684781" cy="164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1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8819362"/>
            <a:ext cx="1594485" cy="1281430"/>
          </a:xfrm>
          <a:custGeom>
            <a:avLst/>
            <a:gdLst/>
            <a:ahLst/>
            <a:cxnLst/>
            <a:rect l="l" t="t" r="r" b="b"/>
            <a:pathLst>
              <a:path w="1594485" h="1281429">
                <a:moveTo>
                  <a:pt x="282854" y="203619"/>
                </a:moveTo>
                <a:lnTo>
                  <a:pt x="277863" y="157238"/>
                </a:lnTo>
                <a:lnTo>
                  <a:pt x="263017" y="114541"/>
                </a:lnTo>
                <a:lnTo>
                  <a:pt x="239547" y="76784"/>
                </a:lnTo>
                <a:lnTo>
                  <a:pt x="208648" y="45186"/>
                </a:lnTo>
                <a:lnTo>
                  <a:pt x="171564" y="21031"/>
                </a:lnTo>
                <a:lnTo>
                  <a:pt x="129501" y="5549"/>
                </a:lnTo>
                <a:lnTo>
                  <a:pt x="83693" y="0"/>
                </a:lnTo>
                <a:lnTo>
                  <a:pt x="37503" y="4991"/>
                </a:lnTo>
                <a:lnTo>
                  <a:pt x="0" y="18199"/>
                </a:lnTo>
                <a:lnTo>
                  <a:pt x="0" y="384771"/>
                </a:lnTo>
                <a:lnTo>
                  <a:pt x="31178" y="397548"/>
                </a:lnTo>
                <a:lnTo>
                  <a:pt x="80441" y="405625"/>
                </a:lnTo>
                <a:lnTo>
                  <a:pt x="125844" y="400456"/>
                </a:lnTo>
                <a:lnTo>
                  <a:pt x="167970" y="385165"/>
                </a:lnTo>
                <a:lnTo>
                  <a:pt x="205498" y="361073"/>
                </a:lnTo>
                <a:lnTo>
                  <a:pt x="237070" y="329526"/>
                </a:lnTo>
                <a:lnTo>
                  <a:pt x="261391" y="291884"/>
                </a:lnTo>
                <a:lnTo>
                  <a:pt x="277088" y="249466"/>
                </a:lnTo>
                <a:lnTo>
                  <a:pt x="282854" y="203619"/>
                </a:lnTo>
                <a:close/>
              </a:path>
              <a:path w="1594485" h="1281429">
                <a:moveTo>
                  <a:pt x="286092" y="642505"/>
                </a:moveTo>
                <a:lnTo>
                  <a:pt x="281609" y="593712"/>
                </a:lnTo>
                <a:lnTo>
                  <a:pt x="266839" y="549008"/>
                </a:lnTo>
                <a:lnTo>
                  <a:pt x="243027" y="509625"/>
                </a:lnTo>
                <a:lnTo>
                  <a:pt x="211353" y="476821"/>
                </a:lnTo>
                <a:lnTo>
                  <a:pt x="173024" y="451840"/>
                </a:lnTo>
                <a:lnTo>
                  <a:pt x="129260" y="435940"/>
                </a:lnTo>
                <a:lnTo>
                  <a:pt x="81254" y="430364"/>
                </a:lnTo>
                <a:lnTo>
                  <a:pt x="35153" y="435724"/>
                </a:lnTo>
                <a:lnTo>
                  <a:pt x="0" y="448310"/>
                </a:lnTo>
                <a:lnTo>
                  <a:pt x="0" y="831011"/>
                </a:lnTo>
                <a:lnTo>
                  <a:pt x="37363" y="845223"/>
                </a:lnTo>
                <a:lnTo>
                  <a:pt x="82067" y="848563"/>
                </a:lnTo>
                <a:lnTo>
                  <a:pt x="125615" y="840854"/>
                </a:lnTo>
                <a:lnTo>
                  <a:pt x="167182" y="825525"/>
                </a:lnTo>
                <a:lnTo>
                  <a:pt x="205066" y="802792"/>
                </a:lnTo>
                <a:lnTo>
                  <a:pt x="237591" y="772909"/>
                </a:lnTo>
                <a:lnTo>
                  <a:pt x="263067" y="736079"/>
                </a:lnTo>
                <a:lnTo>
                  <a:pt x="279793" y="692531"/>
                </a:lnTo>
                <a:lnTo>
                  <a:pt x="286092" y="642505"/>
                </a:lnTo>
                <a:close/>
              </a:path>
              <a:path w="1594485" h="1281429">
                <a:moveTo>
                  <a:pt x="290156" y="1068819"/>
                </a:moveTo>
                <a:lnTo>
                  <a:pt x="284683" y="1024331"/>
                </a:lnTo>
                <a:lnTo>
                  <a:pt x="270192" y="982662"/>
                </a:lnTo>
                <a:lnTo>
                  <a:pt x="247713" y="945197"/>
                </a:lnTo>
                <a:lnTo>
                  <a:pt x="218313" y="913358"/>
                </a:lnTo>
                <a:lnTo>
                  <a:pt x="183032" y="888517"/>
                </a:lnTo>
                <a:lnTo>
                  <a:pt x="142913" y="871677"/>
                </a:lnTo>
                <a:lnTo>
                  <a:pt x="101485" y="863333"/>
                </a:lnTo>
                <a:lnTo>
                  <a:pt x="62712" y="862545"/>
                </a:lnTo>
                <a:lnTo>
                  <a:pt x="26149" y="869670"/>
                </a:lnTo>
                <a:lnTo>
                  <a:pt x="0" y="881202"/>
                </a:lnTo>
                <a:lnTo>
                  <a:pt x="0" y="1263510"/>
                </a:lnTo>
                <a:lnTo>
                  <a:pt x="11950" y="1270228"/>
                </a:lnTo>
                <a:lnTo>
                  <a:pt x="51155" y="1280820"/>
                </a:lnTo>
                <a:lnTo>
                  <a:pt x="92900" y="1281391"/>
                </a:lnTo>
                <a:lnTo>
                  <a:pt x="138049" y="1272438"/>
                </a:lnTo>
                <a:lnTo>
                  <a:pt x="181927" y="1254620"/>
                </a:lnTo>
                <a:lnTo>
                  <a:pt x="219392" y="1229017"/>
                </a:lnTo>
                <a:lnTo>
                  <a:pt x="249694" y="1196632"/>
                </a:lnTo>
                <a:lnTo>
                  <a:pt x="272084" y="1158468"/>
                </a:lnTo>
                <a:lnTo>
                  <a:pt x="285813" y="1115529"/>
                </a:lnTo>
                <a:lnTo>
                  <a:pt x="290156" y="1068819"/>
                </a:lnTo>
                <a:close/>
              </a:path>
              <a:path w="1594485" h="1281429">
                <a:moveTo>
                  <a:pt x="720928" y="639673"/>
                </a:moveTo>
                <a:lnTo>
                  <a:pt x="716064" y="593763"/>
                </a:lnTo>
                <a:lnTo>
                  <a:pt x="701281" y="551154"/>
                </a:lnTo>
                <a:lnTo>
                  <a:pt x="677824" y="513118"/>
                </a:lnTo>
                <a:lnTo>
                  <a:pt x="646925" y="480974"/>
                </a:lnTo>
                <a:lnTo>
                  <a:pt x="609854" y="456006"/>
                </a:lnTo>
                <a:lnTo>
                  <a:pt x="567855" y="439508"/>
                </a:lnTo>
                <a:lnTo>
                  <a:pt x="522173" y="432803"/>
                </a:lnTo>
                <a:lnTo>
                  <a:pt x="474929" y="437426"/>
                </a:lnTo>
                <a:lnTo>
                  <a:pt x="430631" y="453021"/>
                </a:lnTo>
                <a:lnTo>
                  <a:pt x="390893" y="477989"/>
                </a:lnTo>
                <a:lnTo>
                  <a:pt x="357365" y="510730"/>
                </a:lnTo>
                <a:lnTo>
                  <a:pt x="331685" y="549656"/>
                </a:lnTo>
                <a:lnTo>
                  <a:pt x="315506" y="593166"/>
                </a:lnTo>
                <a:lnTo>
                  <a:pt x="310438" y="639673"/>
                </a:lnTo>
                <a:lnTo>
                  <a:pt x="317169" y="684199"/>
                </a:lnTo>
                <a:lnTo>
                  <a:pt x="334187" y="726313"/>
                </a:lnTo>
                <a:lnTo>
                  <a:pt x="359854" y="764374"/>
                </a:lnTo>
                <a:lnTo>
                  <a:pt x="392557" y="796772"/>
                </a:lnTo>
                <a:lnTo>
                  <a:pt x="430657" y="821867"/>
                </a:lnTo>
                <a:lnTo>
                  <a:pt x="472503" y="838060"/>
                </a:lnTo>
                <a:lnTo>
                  <a:pt x="516890" y="843699"/>
                </a:lnTo>
                <a:lnTo>
                  <a:pt x="561848" y="837933"/>
                </a:lnTo>
                <a:lnTo>
                  <a:pt x="603961" y="821944"/>
                </a:lnTo>
                <a:lnTo>
                  <a:pt x="641769" y="797191"/>
                </a:lnTo>
                <a:lnTo>
                  <a:pt x="673823" y="765136"/>
                </a:lnTo>
                <a:lnTo>
                  <a:pt x="698677" y="727227"/>
                </a:lnTo>
                <a:lnTo>
                  <a:pt x="714857" y="684923"/>
                </a:lnTo>
                <a:lnTo>
                  <a:pt x="720928" y="639673"/>
                </a:lnTo>
                <a:close/>
              </a:path>
              <a:path w="1594485" h="1281429">
                <a:moveTo>
                  <a:pt x="722947" y="1073683"/>
                </a:moveTo>
                <a:lnTo>
                  <a:pt x="717854" y="1025372"/>
                </a:lnTo>
                <a:lnTo>
                  <a:pt x="702627" y="981367"/>
                </a:lnTo>
                <a:lnTo>
                  <a:pt x="678434" y="942835"/>
                </a:lnTo>
                <a:lnTo>
                  <a:pt x="646404" y="910945"/>
                </a:lnTo>
                <a:lnTo>
                  <a:pt x="607707" y="886866"/>
                </a:lnTo>
                <a:lnTo>
                  <a:pt x="563473" y="871766"/>
                </a:lnTo>
                <a:lnTo>
                  <a:pt x="514870" y="866813"/>
                </a:lnTo>
                <a:lnTo>
                  <a:pt x="467715" y="873175"/>
                </a:lnTo>
                <a:lnTo>
                  <a:pt x="423075" y="890346"/>
                </a:lnTo>
                <a:lnTo>
                  <a:pt x="382790" y="916546"/>
                </a:lnTo>
                <a:lnTo>
                  <a:pt x="348653" y="949985"/>
                </a:lnTo>
                <a:lnTo>
                  <a:pt x="322516" y="988847"/>
                </a:lnTo>
                <a:lnTo>
                  <a:pt x="306197" y="1031354"/>
                </a:lnTo>
                <a:lnTo>
                  <a:pt x="301510" y="1075715"/>
                </a:lnTo>
                <a:lnTo>
                  <a:pt x="309346" y="1121067"/>
                </a:lnTo>
                <a:lnTo>
                  <a:pt x="327914" y="1163586"/>
                </a:lnTo>
                <a:lnTo>
                  <a:pt x="355498" y="1201699"/>
                </a:lnTo>
                <a:lnTo>
                  <a:pt x="390410" y="1233792"/>
                </a:lnTo>
                <a:lnTo>
                  <a:pt x="430949" y="1258277"/>
                </a:lnTo>
                <a:lnTo>
                  <a:pt x="475437" y="1273594"/>
                </a:lnTo>
                <a:lnTo>
                  <a:pt x="522173" y="1278115"/>
                </a:lnTo>
                <a:lnTo>
                  <a:pt x="568375" y="1271752"/>
                </a:lnTo>
                <a:lnTo>
                  <a:pt x="610616" y="1255852"/>
                </a:lnTo>
                <a:lnTo>
                  <a:pt x="647763" y="1231582"/>
                </a:lnTo>
                <a:lnTo>
                  <a:pt x="678713" y="1200086"/>
                </a:lnTo>
                <a:lnTo>
                  <a:pt x="702297" y="1162494"/>
                </a:lnTo>
                <a:lnTo>
                  <a:pt x="717423" y="1119974"/>
                </a:lnTo>
                <a:lnTo>
                  <a:pt x="722947" y="1073683"/>
                </a:lnTo>
                <a:close/>
              </a:path>
              <a:path w="1594485" h="1281429">
                <a:moveTo>
                  <a:pt x="1159802" y="637641"/>
                </a:moveTo>
                <a:lnTo>
                  <a:pt x="1154277" y="591756"/>
                </a:lnTo>
                <a:lnTo>
                  <a:pt x="1138580" y="549224"/>
                </a:lnTo>
                <a:lnTo>
                  <a:pt x="1114120" y="511441"/>
                </a:lnTo>
                <a:lnTo>
                  <a:pt x="1082230" y="479780"/>
                </a:lnTo>
                <a:lnTo>
                  <a:pt x="1044143" y="455549"/>
                </a:lnTo>
                <a:lnTo>
                  <a:pt x="1001687" y="440296"/>
                </a:lnTo>
                <a:lnTo>
                  <a:pt x="955776" y="435229"/>
                </a:lnTo>
                <a:lnTo>
                  <a:pt x="911517" y="440677"/>
                </a:lnTo>
                <a:lnTo>
                  <a:pt x="870623" y="455549"/>
                </a:lnTo>
                <a:lnTo>
                  <a:pt x="834275" y="478675"/>
                </a:lnTo>
                <a:lnTo>
                  <a:pt x="803643" y="508927"/>
                </a:lnTo>
                <a:lnTo>
                  <a:pt x="779907" y="545122"/>
                </a:lnTo>
                <a:lnTo>
                  <a:pt x="764247" y="586117"/>
                </a:lnTo>
                <a:lnTo>
                  <a:pt x="757834" y="630745"/>
                </a:lnTo>
                <a:lnTo>
                  <a:pt x="761669" y="677722"/>
                </a:lnTo>
                <a:lnTo>
                  <a:pt x="775525" y="720877"/>
                </a:lnTo>
                <a:lnTo>
                  <a:pt x="798258" y="759002"/>
                </a:lnTo>
                <a:lnTo>
                  <a:pt x="828713" y="790892"/>
                </a:lnTo>
                <a:lnTo>
                  <a:pt x="865759" y="815365"/>
                </a:lnTo>
                <a:lnTo>
                  <a:pt x="908227" y="831202"/>
                </a:lnTo>
                <a:lnTo>
                  <a:pt x="954786" y="837184"/>
                </a:lnTo>
                <a:lnTo>
                  <a:pt x="1001179" y="832446"/>
                </a:lnTo>
                <a:lnTo>
                  <a:pt x="1044206" y="817651"/>
                </a:lnTo>
                <a:lnTo>
                  <a:pt x="1082344" y="794080"/>
                </a:lnTo>
                <a:lnTo>
                  <a:pt x="1114272" y="763016"/>
                </a:lnTo>
                <a:lnTo>
                  <a:pt x="1138694" y="725741"/>
                </a:lnTo>
                <a:lnTo>
                  <a:pt x="1154315" y="683514"/>
                </a:lnTo>
                <a:lnTo>
                  <a:pt x="1159802" y="637641"/>
                </a:lnTo>
                <a:close/>
              </a:path>
              <a:path w="1594485" h="1281429">
                <a:moveTo>
                  <a:pt x="1162646" y="1071245"/>
                </a:moveTo>
                <a:lnTo>
                  <a:pt x="1157160" y="1024940"/>
                </a:lnTo>
                <a:lnTo>
                  <a:pt x="1141844" y="982408"/>
                </a:lnTo>
                <a:lnTo>
                  <a:pt x="1117904" y="944854"/>
                </a:lnTo>
                <a:lnTo>
                  <a:pt x="1086535" y="913485"/>
                </a:lnTo>
                <a:lnTo>
                  <a:pt x="1048931" y="889482"/>
                </a:lnTo>
                <a:lnTo>
                  <a:pt x="1006297" y="874077"/>
                </a:lnTo>
                <a:lnTo>
                  <a:pt x="959840" y="868438"/>
                </a:lnTo>
                <a:lnTo>
                  <a:pt x="911580" y="873772"/>
                </a:lnTo>
                <a:lnTo>
                  <a:pt x="866940" y="889812"/>
                </a:lnTo>
                <a:lnTo>
                  <a:pt x="827392" y="915060"/>
                </a:lnTo>
                <a:lnTo>
                  <a:pt x="794473" y="947978"/>
                </a:lnTo>
                <a:lnTo>
                  <a:pt x="769670" y="987069"/>
                </a:lnTo>
                <a:lnTo>
                  <a:pt x="754532" y="1030833"/>
                </a:lnTo>
                <a:lnTo>
                  <a:pt x="750531" y="1077734"/>
                </a:lnTo>
                <a:lnTo>
                  <a:pt x="757834" y="1123594"/>
                </a:lnTo>
                <a:lnTo>
                  <a:pt x="774738" y="1165453"/>
                </a:lnTo>
                <a:lnTo>
                  <a:pt x="800023" y="1202169"/>
                </a:lnTo>
                <a:lnTo>
                  <a:pt x="832485" y="1232585"/>
                </a:lnTo>
                <a:lnTo>
                  <a:pt x="870889" y="1255547"/>
                </a:lnTo>
                <a:lnTo>
                  <a:pt x="914006" y="1269885"/>
                </a:lnTo>
                <a:lnTo>
                  <a:pt x="960640" y="1274470"/>
                </a:lnTo>
                <a:lnTo>
                  <a:pt x="1007364" y="1268552"/>
                </a:lnTo>
                <a:lnTo>
                  <a:pt x="1050074" y="1252982"/>
                </a:lnTo>
                <a:lnTo>
                  <a:pt x="1087615" y="1228928"/>
                </a:lnTo>
                <a:lnTo>
                  <a:pt x="1118819" y="1197546"/>
                </a:lnTo>
                <a:lnTo>
                  <a:pt x="1142504" y="1160030"/>
                </a:lnTo>
                <a:lnTo>
                  <a:pt x="1157503" y="1117549"/>
                </a:lnTo>
                <a:lnTo>
                  <a:pt x="1162646" y="1071245"/>
                </a:lnTo>
                <a:close/>
              </a:path>
              <a:path w="1594485" h="1281429">
                <a:moveTo>
                  <a:pt x="1594231" y="1082205"/>
                </a:moveTo>
                <a:lnTo>
                  <a:pt x="1591576" y="1036396"/>
                </a:lnTo>
                <a:lnTo>
                  <a:pt x="1578584" y="993444"/>
                </a:lnTo>
                <a:lnTo>
                  <a:pt x="1556512" y="954786"/>
                </a:lnTo>
                <a:lnTo>
                  <a:pt x="1526616" y="921816"/>
                </a:lnTo>
                <a:lnTo>
                  <a:pt x="1490179" y="895959"/>
                </a:lnTo>
                <a:lnTo>
                  <a:pt x="1448485" y="878636"/>
                </a:lnTo>
                <a:lnTo>
                  <a:pt x="1402778" y="870877"/>
                </a:lnTo>
                <a:lnTo>
                  <a:pt x="1356410" y="874090"/>
                </a:lnTo>
                <a:lnTo>
                  <a:pt x="1313116" y="887171"/>
                </a:lnTo>
                <a:lnTo>
                  <a:pt x="1274254" y="908989"/>
                </a:lnTo>
                <a:lnTo>
                  <a:pt x="1241158" y="938453"/>
                </a:lnTo>
                <a:lnTo>
                  <a:pt x="1215148" y="974445"/>
                </a:lnTo>
                <a:lnTo>
                  <a:pt x="1197597" y="1015834"/>
                </a:lnTo>
                <a:lnTo>
                  <a:pt x="1189824" y="1061516"/>
                </a:lnTo>
                <a:lnTo>
                  <a:pt x="1193279" y="1108811"/>
                </a:lnTo>
                <a:lnTo>
                  <a:pt x="1207427" y="1152728"/>
                </a:lnTo>
                <a:lnTo>
                  <a:pt x="1230668" y="1191844"/>
                </a:lnTo>
                <a:lnTo>
                  <a:pt x="1261376" y="1224737"/>
                </a:lnTo>
                <a:lnTo>
                  <a:pt x="1297914" y="1249946"/>
                </a:lnTo>
                <a:lnTo>
                  <a:pt x="1338694" y="1266050"/>
                </a:lnTo>
                <a:lnTo>
                  <a:pt x="1382090" y="1271625"/>
                </a:lnTo>
                <a:lnTo>
                  <a:pt x="1429359" y="1268577"/>
                </a:lnTo>
                <a:lnTo>
                  <a:pt x="1472780" y="1255928"/>
                </a:lnTo>
                <a:lnTo>
                  <a:pt x="1511261" y="1234617"/>
                </a:lnTo>
                <a:lnTo>
                  <a:pt x="1543723" y="1205623"/>
                </a:lnTo>
                <a:lnTo>
                  <a:pt x="1569097" y="1169924"/>
                </a:lnTo>
                <a:lnTo>
                  <a:pt x="1586280" y="1128458"/>
                </a:lnTo>
                <a:lnTo>
                  <a:pt x="1594231" y="108220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63216" y="0"/>
            <a:ext cx="2624781" cy="1028699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629116" y="9691850"/>
            <a:ext cx="396875" cy="396875"/>
          </a:xfrm>
          <a:custGeom>
            <a:avLst/>
            <a:gdLst/>
            <a:ahLst/>
            <a:cxnLst/>
            <a:rect l="l" t="t" r="r" b="b"/>
            <a:pathLst>
              <a:path w="396875" h="396875">
                <a:moveTo>
                  <a:pt x="204027" y="396698"/>
                </a:moveTo>
                <a:lnTo>
                  <a:pt x="157199" y="392332"/>
                </a:lnTo>
                <a:lnTo>
                  <a:pt x="114194" y="377961"/>
                </a:lnTo>
                <a:lnTo>
                  <a:pt x="76256" y="354806"/>
                </a:lnTo>
                <a:lnTo>
                  <a:pt x="44626" y="324088"/>
                </a:lnTo>
                <a:lnTo>
                  <a:pt x="20545" y="287026"/>
                </a:lnTo>
                <a:lnTo>
                  <a:pt x="5256" y="244841"/>
                </a:lnTo>
                <a:lnTo>
                  <a:pt x="0" y="198754"/>
                </a:lnTo>
                <a:lnTo>
                  <a:pt x="5598" y="152645"/>
                </a:lnTo>
                <a:lnTo>
                  <a:pt x="21194" y="110402"/>
                </a:lnTo>
                <a:lnTo>
                  <a:pt x="45510" y="73261"/>
                </a:lnTo>
                <a:lnTo>
                  <a:pt x="77269" y="42456"/>
                </a:lnTo>
                <a:lnTo>
                  <a:pt x="115194" y="19222"/>
                </a:lnTo>
                <a:lnTo>
                  <a:pt x="158007" y="4794"/>
                </a:lnTo>
                <a:lnTo>
                  <a:pt x="204433" y="405"/>
                </a:lnTo>
                <a:lnTo>
                  <a:pt x="204838" y="0"/>
                </a:lnTo>
                <a:lnTo>
                  <a:pt x="248906" y="6136"/>
                </a:lnTo>
                <a:lnTo>
                  <a:pt x="289269" y="21674"/>
                </a:lnTo>
                <a:lnTo>
                  <a:pt x="324808" y="45435"/>
                </a:lnTo>
                <a:lnTo>
                  <a:pt x="354401" y="76242"/>
                </a:lnTo>
                <a:lnTo>
                  <a:pt x="376926" y="112917"/>
                </a:lnTo>
                <a:lnTo>
                  <a:pt x="391264" y="154282"/>
                </a:lnTo>
                <a:lnTo>
                  <a:pt x="396292" y="199160"/>
                </a:lnTo>
                <a:lnTo>
                  <a:pt x="391197" y="244479"/>
                </a:lnTo>
                <a:lnTo>
                  <a:pt x="376943" y="285861"/>
                </a:lnTo>
                <a:lnTo>
                  <a:pt x="354550" y="322248"/>
                </a:lnTo>
                <a:lnTo>
                  <a:pt x="325040" y="352582"/>
                </a:lnTo>
                <a:lnTo>
                  <a:pt x="289435" y="375806"/>
                </a:lnTo>
                <a:lnTo>
                  <a:pt x="248757" y="390864"/>
                </a:lnTo>
                <a:lnTo>
                  <a:pt x="204027" y="39669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318958" y="8823414"/>
            <a:ext cx="399415" cy="400050"/>
          </a:xfrm>
          <a:custGeom>
            <a:avLst/>
            <a:gdLst/>
            <a:ahLst/>
            <a:cxnLst/>
            <a:rect l="l" t="t" r="r" b="b"/>
            <a:pathLst>
              <a:path w="399415" h="400050">
                <a:moveTo>
                  <a:pt x="195104" y="399537"/>
                </a:moveTo>
                <a:lnTo>
                  <a:pt x="149536" y="393442"/>
                </a:lnTo>
                <a:lnTo>
                  <a:pt x="107856" y="377399"/>
                </a:lnTo>
                <a:lnTo>
                  <a:pt x="71271" y="352686"/>
                </a:lnTo>
                <a:lnTo>
                  <a:pt x="40986" y="320579"/>
                </a:lnTo>
                <a:lnTo>
                  <a:pt x="18209" y="282356"/>
                </a:lnTo>
                <a:lnTo>
                  <a:pt x="4144" y="239294"/>
                </a:lnTo>
                <a:lnTo>
                  <a:pt x="0" y="192670"/>
                </a:lnTo>
                <a:lnTo>
                  <a:pt x="6000" y="147556"/>
                </a:lnTo>
                <a:lnTo>
                  <a:pt x="20933" y="106721"/>
                </a:lnTo>
                <a:lnTo>
                  <a:pt x="43849" y="71115"/>
                </a:lnTo>
                <a:lnTo>
                  <a:pt x="73797" y="41689"/>
                </a:lnTo>
                <a:lnTo>
                  <a:pt x="109825" y="19394"/>
                </a:lnTo>
                <a:lnTo>
                  <a:pt x="150983" y="5180"/>
                </a:lnTo>
                <a:lnTo>
                  <a:pt x="196320" y="0"/>
                </a:lnTo>
                <a:lnTo>
                  <a:pt x="242847" y="4985"/>
                </a:lnTo>
                <a:lnTo>
                  <a:pt x="285628" y="19819"/>
                </a:lnTo>
                <a:lnTo>
                  <a:pt x="323399" y="43274"/>
                </a:lnTo>
                <a:lnTo>
                  <a:pt x="354898" y="74123"/>
                </a:lnTo>
                <a:lnTo>
                  <a:pt x="378862" y="111137"/>
                </a:lnTo>
                <a:lnTo>
                  <a:pt x="394027" y="153090"/>
                </a:lnTo>
                <a:lnTo>
                  <a:pt x="399131" y="198754"/>
                </a:lnTo>
                <a:lnTo>
                  <a:pt x="393257" y="244167"/>
                </a:lnTo>
                <a:lnTo>
                  <a:pt x="377273" y="286302"/>
                </a:lnTo>
                <a:lnTo>
                  <a:pt x="352589" y="323768"/>
                </a:lnTo>
                <a:lnTo>
                  <a:pt x="320618" y="355175"/>
                </a:lnTo>
                <a:lnTo>
                  <a:pt x="282772" y="379132"/>
                </a:lnTo>
                <a:lnTo>
                  <a:pt x="240463" y="394247"/>
                </a:lnTo>
                <a:lnTo>
                  <a:pt x="195104" y="399131"/>
                </a:lnTo>
                <a:lnTo>
                  <a:pt x="195104" y="39953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0" y="8384935"/>
            <a:ext cx="280035" cy="394335"/>
          </a:xfrm>
          <a:custGeom>
            <a:avLst/>
            <a:gdLst/>
            <a:ahLst/>
            <a:cxnLst/>
            <a:rect l="l" t="t" r="r" b="b"/>
            <a:pathLst>
              <a:path w="280035" h="394334">
                <a:moveTo>
                  <a:pt x="89782" y="393858"/>
                </a:moveTo>
                <a:lnTo>
                  <a:pt x="45633" y="390715"/>
                </a:lnTo>
                <a:lnTo>
                  <a:pt x="4152" y="377603"/>
                </a:lnTo>
                <a:lnTo>
                  <a:pt x="0" y="375182"/>
                </a:lnTo>
                <a:lnTo>
                  <a:pt x="0" y="17556"/>
                </a:lnTo>
                <a:lnTo>
                  <a:pt x="32286" y="5689"/>
                </a:lnTo>
                <a:lnTo>
                  <a:pt x="79235" y="0"/>
                </a:lnTo>
                <a:lnTo>
                  <a:pt x="124542" y="4662"/>
                </a:lnTo>
                <a:lnTo>
                  <a:pt x="166180" y="18627"/>
                </a:lnTo>
                <a:lnTo>
                  <a:pt x="203015" y="40816"/>
                </a:lnTo>
                <a:lnTo>
                  <a:pt x="233911" y="70150"/>
                </a:lnTo>
                <a:lnTo>
                  <a:pt x="257733" y="105550"/>
                </a:lnTo>
                <a:lnTo>
                  <a:pt x="273345" y="145938"/>
                </a:lnTo>
                <a:lnTo>
                  <a:pt x="279613" y="190236"/>
                </a:lnTo>
                <a:lnTo>
                  <a:pt x="275568" y="234445"/>
                </a:lnTo>
                <a:lnTo>
                  <a:pt x="261810" y="275802"/>
                </a:lnTo>
                <a:lnTo>
                  <a:pt x="239552" y="312994"/>
                </a:lnTo>
                <a:lnTo>
                  <a:pt x="210006" y="344708"/>
                </a:lnTo>
                <a:lnTo>
                  <a:pt x="174387" y="369632"/>
                </a:lnTo>
                <a:lnTo>
                  <a:pt x="133908" y="386453"/>
                </a:lnTo>
                <a:lnTo>
                  <a:pt x="89782" y="39385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194290" y="9257023"/>
            <a:ext cx="394335" cy="395605"/>
          </a:xfrm>
          <a:custGeom>
            <a:avLst/>
            <a:gdLst/>
            <a:ahLst/>
            <a:cxnLst/>
            <a:rect l="l" t="t" r="r" b="b"/>
            <a:pathLst>
              <a:path w="394334" h="395604">
                <a:moveTo>
                  <a:pt x="204027" y="395481"/>
                </a:moveTo>
                <a:lnTo>
                  <a:pt x="162797" y="392782"/>
                </a:lnTo>
                <a:lnTo>
                  <a:pt x="122922" y="381441"/>
                </a:lnTo>
                <a:lnTo>
                  <a:pt x="86006" y="361806"/>
                </a:lnTo>
                <a:lnTo>
                  <a:pt x="53652" y="334224"/>
                </a:lnTo>
                <a:lnTo>
                  <a:pt x="27464" y="299042"/>
                </a:lnTo>
                <a:lnTo>
                  <a:pt x="9045" y="256609"/>
                </a:lnTo>
                <a:lnTo>
                  <a:pt x="0" y="207272"/>
                </a:lnTo>
                <a:lnTo>
                  <a:pt x="2705" y="161477"/>
                </a:lnTo>
                <a:lnTo>
                  <a:pt x="16430" y="118605"/>
                </a:lnTo>
                <a:lnTo>
                  <a:pt x="39677" y="80140"/>
                </a:lnTo>
                <a:lnTo>
                  <a:pt x="70949" y="47564"/>
                </a:lnTo>
                <a:lnTo>
                  <a:pt x="108749" y="22360"/>
                </a:lnTo>
                <a:lnTo>
                  <a:pt x="151579" y="6011"/>
                </a:lnTo>
                <a:lnTo>
                  <a:pt x="197943" y="0"/>
                </a:lnTo>
                <a:lnTo>
                  <a:pt x="242322" y="4848"/>
                </a:lnTo>
                <a:lnTo>
                  <a:pt x="283232" y="19318"/>
                </a:lnTo>
                <a:lnTo>
                  <a:pt x="319488" y="42253"/>
                </a:lnTo>
                <a:lnTo>
                  <a:pt x="349903" y="72496"/>
                </a:lnTo>
                <a:lnTo>
                  <a:pt x="373294" y="108891"/>
                </a:lnTo>
                <a:lnTo>
                  <a:pt x="388476" y="150281"/>
                </a:lnTo>
                <a:lnTo>
                  <a:pt x="394264" y="195509"/>
                </a:lnTo>
                <a:lnTo>
                  <a:pt x="390133" y="241347"/>
                </a:lnTo>
                <a:lnTo>
                  <a:pt x="376665" y="282977"/>
                </a:lnTo>
                <a:lnTo>
                  <a:pt x="354852" y="319470"/>
                </a:lnTo>
                <a:lnTo>
                  <a:pt x="325689" y="349896"/>
                </a:lnTo>
                <a:lnTo>
                  <a:pt x="290168" y="373326"/>
                </a:lnTo>
                <a:lnTo>
                  <a:pt x="249283" y="388831"/>
                </a:lnTo>
                <a:lnTo>
                  <a:pt x="204027" y="39548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2067187" y="9693878"/>
            <a:ext cx="393065" cy="393065"/>
          </a:xfrm>
          <a:custGeom>
            <a:avLst/>
            <a:gdLst/>
            <a:ahLst/>
            <a:cxnLst/>
            <a:rect l="l" t="t" r="r" b="b"/>
            <a:pathLst>
              <a:path w="393064" h="393065">
                <a:moveTo>
                  <a:pt x="206055" y="392641"/>
                </a:moveTo>
                <a:lnTo>
                  <a:pt x="159306" y="389438"/>
                </a:lnTo>
                <a:lnTo>
                  <a:pt x="116211" y="376102"/>
                </a:lnTo>
                <a:lnTo>
                  <a:pt x="78040" y="353826"/>
                </a:lnTo>
                <a:lnTo>
                  <a:pt x="46063" y="323802"/>
                </a:lnTo>
                <a:lnTo>
                  <a:pt x="21551" y="287221"/>
                </a:lnTo>
                <a:lnTo>
                  <a:pt x="5773" y="245276"/>
                </a:lnTo>
                <a:lnTo>
                  <a:pt x="0" y="199160"/>
                </a:lnTo>
                <a:lnTo>
                  <a:pt x="4771" y="154687"/>
                </a:lnTo>
                <a:lnTo>
                  <a:pt x="19001" y="113520"/>
                </a:lnTo>
                <a:lnTo>
                  <a:pt x="41518" y="76881"/>
                </a:lnTo>
                <a:lnTo>
                  <a:pt x="71152" y="45988"/>
                </a:lnTo>
                <a:lnTo>
                  <a:pt x="106732" y="22064"/>
                </a:lnTo>
                <a:lnTo>
                  <a:pt x="147088" y="6327"/>
                </a:lnTo>
                <a:lnTo>
                  <a:pt x="191047" y="0"/>
                </a:lnTo>
                <a:lnTo>
                  <a:pt x="234933" y="4086"/>
                </a:lnTo>
                <a:lnTo>
                  <a:pt x="276008" y="17944"/>
                </a:lnTo>
                <a:lnTo>
                  <a:pt x="312954" y="40316"/>
                </a:lnTo>
                <a:lnTo>
                  <a:pt x="344450" y="69946"/>
                </a:lnTo>
                <a:lnTo>
                  <a:pt x="369178" y="105579"/>
                </a:lnTo>
                <a:lnTo>
                  <a:pt x="385817" y="145959"/>
                </a:lnTo>
                <a:lnTo>
                  <a:pt x="393047" y="189830"/>
                </a:lnTo>
                <a:lnTo>
                  <a:pt x="389777" y="233761"/>
                </a:lnTo>
                <a:lnTo>
                  <a:pt x="376623" y="274952"/>
                </a:lnTo>
                <a:lnTo>
                  <a:pt x="354827" y="312056"/>
                </a:lnTo>
                <a:lnTo>
                  <a:pt x="325631" y="343725"/>
                </a:lnTo>
                <a:lnTo>
                  <a:pt x="290276" y="368612"/>
                </a:lnTo>
                <a:lnTo>
                  <a:pt x="250003" y="385366"/>
                </a:lnTo>
                <a:lnTo>
                  <a:pt x="206055" y="39264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631144" y="9260674"/>
            <a:ext cx="391795" cy="389890"/>
          </a:xfrm>
          <a:custGeom>
            <a:avLst/>
            <a:gdLst/>
            <a:ahLst/>
            <a:cxnLst/>
            <a:rect l="l" t="t" r="r" b="b"/>
            <a:pathLst>
              <a:path w="391794" h="389890">
                <a:moveTo>
                  <a:pt x="195915" y="389396"/>
                </a:moveTo>
                <a:lnTo>
                  <a:pt x="195915" y="388991"/>
                </a:lnTo>
                <a:lnTo>
                  <a:pt x="151047" y="383826"/>
                </a:lnTo>
                <a:lnTo>
                  <a:pt x="109748" y="369133"/>
                </a:lnTo>
                <a:lnTo>
                  <a:pt x="73253" y="346110"/>
                </a:lnTo>
                <a:lnTo>
                  <a:pt x="42796" y="315955"/>
                </a:lnTo>
                <a:lnTo>
                  <a:pt x="19611" y="279869"/>
                </a:lnTo>
                <a:lnTo>
                  <a:pt x="4934" y="239050"/>
                </a:lnTo>
                <a:lnTo>
                  <a:pt x="0" y="194698"/>
                </a:lnTo>
                <a:lnTo>
                  <a:pt x="5577" y="150281"/>
                </a:lnTo>
                <a:lnTo>
                  <a:pt x="20775" y="109305"/>
                </a:lnTo>
                <a:lnTo>
                  <a:pt x="44339" y="73026"/>
                </a:lnTo>
                <a:lnTo>
                  <a:pt x="75012" y="42700"/>
                </a:lnTo>
                <a:lnTo>
                  <a:pt x="111540" y="19583"/>
                </a:lnTo>
                <a:lnTo>
                  <a:pt x="152665" y="4931"/>
                </a:lnTo>
                <a:lnTo>
                  <a:pt x="197132" y="0"/>
                </a:lnTo>
                <a:lnTo>
                  <a:pt x="242123" y="5403"/>
                </a:lnTo>
                <a:lnTo>
                  <a:pt x="283190" y="20179"/>
                </a:lnTo>
                <a:lnTo>
                  <a:pt x="319240" y="43221"/>
                </a:lnTo>
                <a:lnTo>
                  <a:pt x="349182" y="73423"/>
                </a:lnTo>
                <a:lnTo>
                  <a:pt x="371922" y="109677"/>
                </a:lnTo>
                <a:lnTo>
                  <a:pt x="386367" y="150877"/>
                </a:lnTo>
                <a:lnTo>
                  <a:pt x="391424" y="195915"/>
                </a:lnTo>
                <a:lnTo>
                  <a:pt x="386257" y="241116"/>
                </a:lnTo>
                <a:lnTo>
                  <a:pt x="371787" y="282167"/>
                </a:lnTo>
                <a:lnTo>
                  <a:pt x="349044" y="318045"/>
                </a:lnTo>
                <a:lnTo>
                  <a:pt x="319056" y="347728"/>
                </a:lnTo>
                <a:lnTo>
                  <a:pt x="282853" y="370196"/>
                </a:lnTo>
                <a:lnTo>
                  <a:pt x="241463" y="384426"/>
                </a:lnTo>
                <a:lnTo>
                  <a:pt x="195915" y="38939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762302" y="8825847"/>
            <a:ext cx="393700" cy="39370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189425" y="393453"/>
                </a:moveTo>
                <a:lnTo>
                  <a:pt x="189425" y="393047"/>
                </a:lnTo>
                <a:lnTo>
                  <a:pt x="144916" y="386500"/>
                </a:lnTo>
                <a:lnTo>
                  <a:pt x="104545" y="370722"/>
                </a:lnTo>
                <a:lnTo>
                  <a:pt x="69317" y="346813"/>
                </a:lnTo>
                <a:lnTo>
                  <a:pt x="40241" y="315872"/>
                </a:lnTo>
                <a:lnTo>
                  <a:pt x="18325" y="279000"/>
                </a:lnTo>
                <a:lnTo>
                  <a:pt x="4575" y="237295"/>
                </a:lnTo>
                <a:lnTo>
                  <a:pt x="0" y="191859"/>
                </a:lnTo>
                <a:lnTo>
                  <a:pt x="5468" y="146704"/>
                </a:lnTo>
                <a:lnTo>
                  <a:pt x="20153" y="105786"/>
                </a:lnTo>
                <a:lnTo>
                  <a:pt x="43040" y="70112"/>
                </a:lnTo>
                <a:lnTo>
                  <a:pt x="73115" y="40688"/>
                </a:lnTo>
                <a:lnTo>
                  <a:pt x="109364" y="18523"/>
                </a:lnTo>
                <a:lnTo>
                  <a:pt x="150770" y="4625"/>
                </a:lnTo>
                <a:lnTo>
                  <a:pt x="196320" y="0"/>
                </a:lnTo>
                <a:lnTo>
                  <a:pt x="241532" y="5332"/>
                </a:lnTo>
                <a:lnTo>
                  <a:pt x="282906" y="19909"/>
                </a:lnTo>
                <a:lnTo>
                  <a:pt x="319334" y="42647"/>
                </a:lnTo>
                <a:lnTo>
                  <a:pt x="349709" y="72458"/>
                </a:lnTo>
                <a:lnTo>
                  <a:pt x="372926" y="108258"/>
                </a:lnTo>
                <a:lnTo>
                  <a:pt x="387876" y="148961"/>
                </a:lnTo>
                <a:lnTo>
                  <a:pt x="393453" y="193481"/>
                </a:lnTo>
                <a:lnTo>
                  <a:pt x="388302" y="239638"/>
                </a:lnTo>
                <a:lnTo>
                  <a:pt x="372765" y="282261"/>
                </a:lnTo>
                <a:lnTo>
                  <a:pt x="348272" y="319953"/>
                </a:lnTo>
                <a:lnTo>
                  <a:pt x="316259" y="351316"/>
                </a:lnTo>
                <a:lnTo>
                  <a:pt x="278158" y="374952"/>
                </a:lnTo>
                <a:lnTo>
                  <a:pt x="235402" y="389464"/>
                </a:lnTo>
                <a:lnTo>
                  <a:pt x="189425" y="39345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322608" y="8391021"/>
            <a:ext cx="389890" cy="391795"/>
          </a:xfrm>
          <a:custGeom>
            <a:avLst/>
            <a:gdLst/>
            <a:ahLst/>
            <a:cxnLst/>
            <a:rect l="l" t="t" r="r" b="b"/>
            <a:pathLst>
              <a:path w="389890" h="391795">
                <a:moveTo>
                  <a:pt x="190236" y="391424"/>
                </a:moveTo>
                <a:lnTo>
                  <a:pt x="145640" y="385412"/>
                </a:lnTo>
                <a:lnTo>
                  <a:pt x="105260" y="369899"/>
                </a:lnTo>
                <a:lnTo>
                  <a:pt x="69818" y="346063"/>
                </a:lnTo>
                <a:lnTo>
                  <a:pt x="40443" y="315082"/>
                </a:lnTo>
                <a:lnTo>
                  <a:pt x="18263" y="278134"/>
                </a:lnTo>
                <a:lnTo>
                  <a:pt x="4406" y="236397"/>
                </a:lnTo>
                <a:lnTo>
                  <a:pt x="0" y="191047"/>
                </a:lnTo>
                <a:lnTo>
                  <a:pt x="5749" y="146002"/>
                </a:lnTo>
                <a:lnTo>
                  <a:pt x="20865" y="105100"/>
                </a:lnTo>
                <a:lnTo>
                  <a:pt x="44232" y="69407"/>
                </a:lnTo>
                <a:lnTo>
                  <a:pt x="74738" y="39986"/>
                </a:lnTo>
                <a:lnTo>
                  <a:pt x="111268" y="17901"/>
                </a:lnTo>
                <a:lnTo>
                  <a:pt x="152707" y="4218"/>
                </a:lnTo>
                <a:lnTo>
                  <a:pt x="197943" y="0"/>
                </a:lnTo>
                <a:lnTo>
                  <a:pt x="242755" y="5987"/>
                </a:lnTo>
                <a:lnTo>
                  <a:pt x="283615" y="21425"/>
                </a:lnTo>
                <a:lnTo>
                  <a:pt x="319402" y="45137"/>
                </a:lnTo>
                <a:lnTo>
                  <a:pt x="348995" y="75944"/>
                </a:lnTo>
                <a:lnTo>
                  <a:pt x="371272" y="112669"/>
                </a:lnTo>
                <a:lnTo>
                  <a:pt x="385113" y="154133"/>
                </a:lnTo>
                <a:lnTo>
                  <a:pt x="389396" y="199160"/>
                </a:lnTo>
                <a:lnTo>
                  <a:pt x="383303" y="243506"/>
                </a:lnTo>
                <a:lnTo>
                  <a:pt x="367616" y="284284"/>
                </a:lnTo>
                <a:lnTo>
                  <a:pt x="343620" y="320257"/>
                </a:lnTo>
                <a:lnTo>
                  <a:pt x="312600" y="350193"/>
                </a:lnTo>
                <a:lnTo>
                  <a:pt x="275840" y="372856"/>
                </a:lnTo>
                <a:lnTo>
                  <a:pt x="234624" y="387011"/>
                </a:lnTo>
                <a:lnTo>
                  <a:pt x="190236" y="39142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0" y="7951731"/>
            <a:ext cx="277495" cy="388620"/>
          </a:xfrm>
          <a:custGeom>
            <a:avLst/>
            <a:gdLst/>
            <a:ahLst/>
            <a:cxnLst/>
            <a:rect l="l" t="t" r="r" b="b"/>
            <a:pathLst>
              <a:path w="277495" h="388620">
                <a:moveTo>
                  <a:pt x="74774" y="388585"/>
                </a:moveTo>
                <a:lnTo>
                  <a:pt x="30593" y="381304"/>
                </a:lnTo>
                <a:lnTo>
                  <a:pt x="0" y="368558"/>
                </a:lnTo>
                <a:lnTo>
                  <a:pt x="0" y="19676"/>
                </a:lnTo>
                <a:lnTo>
                  <a:pt x="33779" y="6089"/>
                </a:lnTo>
                <a:lnTo>
                  <a:pt x="83697" y="0"/>
                </a:lnTo>
                <a:lnTo>
                  <a:pt x="128409" y="5813"/>
                </a:lnTo>
                <a:lnTo>
                  <a:pt x="169559" y="21326"/>
                </a:lnTo>
                <a:lnTo>
                  <a:pt x="205870" y="45212"/>
                </a:lnTo>
                <a:lnTo>
                  <a:pt x="236064" y="76143"/>
                </a:lnTo>
                <a:lnTo>
                  <a:pt x="258865" y="112793"/>
                </a:lnTo>
                <a:lnTo>
                  <a:pt x="272996" y="153835"/>
                </a:lnTo>
                <a:lnTo>
                  <a:pt x="277179" y="197943"/>
                </a:lnTo>
                <a:lnTo>
                  <a:pt x="270522" y="241965"/>
                </a:lnTo>
                <a:lnTo>
                  <a:pt x="253974" y="282710"/>
                </a:lnTo>
                <a:lnTo>
                  <a:pt x="229019" y="318785"/>
                </a:lnTo>
                <a:lnTo>
                  <a:pt x="197138" y="348801"/>
                </a:lnTo>
                <a:lnTo>
                  <a:pt x="159815" y="371367"/>
                </a:lnTo>
                <a:lnTo>
                  <a:pt x="118532" y="385092"/>
                </a:lnTo>
                <a:lnTo>
                  <a:pt x="74774" y="38858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1199157" y="8827875"/>
            <a:ext cx="387350" cy="387350"/>
          </a:xfrm>
          <a:custGeom>
            <a:avLst/>
            <a:gdLst/>
            <a:ahLst/>
            <a:cxnLst/>
            <a:rect l="l" t="t" r="r" b="b"/>
            <a:pathLst>
              <a:path w="387350" h="387350">
                <a:moveTo>
                  <a:pt x="198754" y="386963"/>
                </a:moveTo>
                <a:lnTo>
                  <a:pt x="153410" y="383135"/>
                </a:lnTo>
                <a:lnTo>
                  <a:pt x="111953" y="369898"/>
                </a:lnTo>
                <a:lnTo>
                  <a:pt x="75443" y="348275"/>
                </a:lnTo>
                <a:lnTo>
                  <a:pt x="44935" y="319286"/>
                </a:lnTo>
                <a:lnTo>
                  <a:pt x="21487" y="283955"/>
                </a:lnTo>
                <a:lnTo>
                  <a:pt x="6156" y="243302"/>
                </a:lnTo>
                <a:lnTo>
                  <a:pt x="0" y="198349"/>
                </a:lnTo>
                <a:lnTo>
                  <a:pt x="3849" y="153112"/>
                </a:lnTo>
                <a:lnTo>
                  <a:pt x="17135" y="111664"/>
                </a:lnTo>
                <a:lnTo>
                  <a:pt x="38815" y="75112"/>
                </a:lnTo>
                <a:lnTo>
                  <a:pt x="67846" y="44562"/>
                </a:lnTo>
                <a:lnTo>
                  <a:pt x="103185" y="21123"/>
                </a:lnTo>
                <a:lnTo>
                  <a:pt x="143788" y="5899"/>
                </a:lnTo>
                <a:lnTo>
                  <a:pt x="188614" y="0"/>
                </a:lnTo>
                <a:lnTo>
                  <a:pt x="234234" y="3933"/>
                </a:lnTo>
                <a:lnTo>
                  <a:pt x="275831" y="17161"/>
                </a:lnTo>
                <a:lnTo>
                  <a:pt x="312361" y="38698"/>
                </a:lnTo>
                <a:lnTo>
                  <a:pt x="342783" y="67557"/>
                </a:lnTo>
                <a:lnTo>
                  <a:pt x="366052" y="102753"/>
                </a:lnTo>
                <a:lnTo>
                  <a:pt x="381127" y="143299"/>
                </a:lnTo>
                <a:lnTo>
                  <a:pt x="386963" y="188208"/>
                </a:lnTo>
                <a:lnTo>
                  <a:pt x="383029" y="233680"/>
                </a:lnTo>
                <a:lnTo>
                  <a:pt x="369801" y="275186"/>
                </a:lnTo>
                <a:lnTo>
                  <a:pt x="348264" y="311690"/>
                </a:lnTo>
                <a:lnTo>
                  <a:pt x="319405" y="342155"/>
                </a:lnTo>
                <a:lnTo>
                  <a:pt x="284209" y="365546"/>
                </a:lnTo>
                <a:lnTo>
                  <a:pt x="243663" y="380827"/>
                </a:lnTo>
                <a:lnTo>
                  <a:pt x="198754" y="38696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2069216" y="9265136"/>
            <a:ext cx="387350" cy="382905"/>
          </a:xfrm>
          <a:custGeom>
            <a:avLst/>
            <a:gdLst/>
            <a:ahLst/>
            <a:cxnLst/>
            <a:rect l="l" t="t" r="r" b="b"/>
            <a:pathLst>
              <a:path w="387350" h="382904">
                <a:moveTo>
                  <a:pt x="190642" y="382501"/>
                </a:moveTo>
                <a:lnTo>
                  <a:pt x="190642" y="382095"/>
                </a:lnTo>
                <a:lnTo>
                  <a:pt x="140408" y="374856"/>
                </a:lnTo>
                <a:lnTo>
                  <a:pt x="95155" y="355549"/>
                </a:lnTo>
                <a:lnTo>
                  <a:pt x="56685" y="325967"/>
                </a:lnTo>
                <a:lnTo>
                  <a:pt x="26801" y="287901"/>
                </a:lnTo>
                <a:lnTo>
                  <a:pt x="7304" y="243142"/>
                </a:lnTo>
                <a:lnTo>
                  <a:pt x="0" y="193481"/>
                </a:lnTo>
                <a:lnTo>
                  <a:pt x="4765" y="148727"/>
                </a:lnTo>
                <a:lnTo>
                  <a:pt x="19301" y="107726"/>
                </a:lnTo>
                <a:lnTo>
                  <a:pt x="42402" y="71649"/>
                </a:lnTo>
                <a:lnTo>
                  <a:pt x="72860" y="41667"/>
                </a:lnTo>
                <a:lnTo>
                  <a:pt x="109470" y="18951"/>
                </a:lnTo>
                <a:lnTo>
                  <a:pt x="151026" y="4672"/>
                </a:lnTo>
                <a:lnTo>
                  <a:pt x="196320" y="0"/>
                </a:lnTo>
                <a:lnTo>
                  <a:pt x="246638" y="7265"/>
                </a:lnTo>
                <a:lnTo>
                  <a:pt x="291807" y="26350"/>
                </a:lnTo>
                <a:lnTo>
                  <a:pt x="330125" y="55620"/>
                </a:lnTo>
                <a:lnTo>
                  <a:pt x="359891" y="93443"/>
                </a:lnTo>
                <a:lnTo>
                  <a:pt x="379404" y="138183"/>
                </a:lnTo>
                <a:lnTo>
                  <a:pt x="386963" y="188208"/>
                </a:lnTo>
                <a:lnTo>
                  <a:pt x="382559" y="232624"/>
                </a:lnTo>
                <a:lnTo>
                  <a:pt x="368122" y="273592"/>
                </a:lnTo>
                <a:lnTo>
                  <a:pt x="344944" y="309848"/>
                </a:lnTo>
                <a:lnTo>
                  <a:pt x="314315" y="340130"/>
                </a:lnTo>
                <a:lnTo>
                  <a:pt x="277528" y="363175"/>
                </a:lnTo>
                <a:lnTo>
                  <a:pt x="235873" y="377720"/>
                </a:lnTo>
                <a:lnTo>
                  <a:pt x="190642" y="38250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2506476" y="9697529"/>
            <a:ext cx="382270" cy="386715"/>
          </a:xfrm>
          <a:custGeom>
            <a:avLst/>
            <a:gdLst/>
            <a:ahLst/>
            <a:cxnLst/>
            <a:rect l="l" t="t" r="r" b="b"/>
            <a:pathLst>
              <a:path w="382269" h="386715">
                <a:moveTo>
                  <a:pt x="194698" y="386151"/>
                </a:moveTo>
                <a:lnTo>
                  <a:pt x="144643" y="380428"/>
                </a:lnTo>
                <a:lnTo>
                  <a:pt x="99151" y="362400"/>
                </a:lnTo>
                <a:lnTo>
                  <a:pt x="60082" y="333826"/>
                </a:lnTo>
                <a:lnTo>
                  <a:pt x="29294" y="296464"/>
                </a:lnTo>
                <a:lnTo>
                  <a:pt x="8647" y="252071"/>
                </a:lnTo>
                <a:lnTo>
                  <a:pt x="0" y="202405"/>
                </a:lnTo>
                <a:lnTo>
                  <a:pt x="3485" y="157092"/>
                </a:lnTo>
                <a:lnTo>
                  <a:pt x="16655" y="115164"/>
                </a:lnTo>
                <a:lnTo>
                  <a:pt x="38368" y="77869"/>
                </a:lnTo>
                <a:lnTo>
                  <a:pt x="67482" y="46457"/>
                </a:lnTo>
                <a:lnTo>
                  <a:pt x="102854" y="22175"/>
                </a:lnTo>
                <a:lnTo>
                  <a:pt x="143341" y="6273"/>
                </a:lnTo>
                <a:lnTo>
                  <a:pt x="187802" y="0"/>
                </a:lnTo>
                <a:lnTo>
                  <a:pt x="237686" y="5586"/>
                </a:lnTo>
                <a:lnTo>
                  <a:pt x="283063" y="23601"/>
                </a:lnTo>
                <a:lnTo>
                  <a:pt x="322063" y="52274"/>
                </a:lnTo>
                <a:lnTo>
                  <a:pt x="352815" y="89837"/>
                </a:lnTo>
                <a:lnTo>
                  <a:pt x="373449" y="134521"/>
                </a:lnTo>
                <a:lnTo>
                  <a:pt x="382095" y="184557"/>
                </a:lnTo>
                <a:lnTo>
                  <a:pt x="378718" y="230485"/>
                </a:lnTo>
                <a:lnTo>
                  <a:pt x="365804" y="272595"/>
                </a:lnTo>
                <a:lnTo>
                  <a:pt x="344397" y="309753"/>
                </a:lnTo>
                <a:lnTo>
                  <a:pt x="315540" y="340822"/>
                </a:lnTo>
                <a:lnTo>
                  <a:pt x="280276" y="364669"/>
                </a:lnTo>
                <a:lnTo>
                  <a:pt x="239647" y="380157"/>
                </a:lnTo>
                <a:lnTo>
                  <a:pt x="194698" y="38615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765142" y="8393048"/>
            <a:ext cx="384175" cy="387985"/>
          </a:xfrm>
          <a:custGeom>
            <a:avLst/>
            <a:gdLst/>
            <a:ahLst/>
            <a:cxnLst/>
            <a:rect l="l" t="t" r="r" b="b"/>
            <a:pathLst>
              <a:path w="384175" h="387984">
                <a:moveTo>
                  <a:pt x="189830" y="387774"/>
                </a:moveTo>
                <a:lnTo>
                  <a:pt x="145725" y="381870"/>
                </a:lnTo>
                <a:lnTo>
                  <a:pt x="105296" y="366374"/>
                </a:lnTo>
                <a:lnTo>
                  <a:pt x="69733" y="342519"/>
                </a:lnTo>
                <a:lnTo>
                  <a:pt x="40231" y="311541"/>
                </a:lnTo>
                <a:lnTo>
                  <a:pt x="17979" y="274673"/>
                </a:lnTo>
                <a:lnTo>
                  <a:pt x="4172" y="233150"/>
                </a:lnTo>
                <a:lnTo>
                  <a:pt x="0" y="188208"/>
                </a:lnTo>
                <a:lnTo>
                  <a:pt x="7663" y="138296"/>
                </a:lnTo>
                <a:lnTo>
                  <a:pt x="27101" y="93533"/>
                </a:lnTo>
                <a:lnTo>
                  <a:pt x="56634" y="55620"/>
                </a:lnTo>
                <a:lnTo>
                  <a:pt x="94584" y="26260"/>
                </a:lnTo>
                <a:lnTo>
                  <a:pt x="139272" y="7152"/>
                </a:lnTo>
                <a:lnTo>
                  <a:pt x="189019" y="0"/>
                </a:lnTo>
                <a:lnTo>
                  <a:pt x="234033" y="4457"/>
                </a:lnTo>
                <a:lnTo>
                  <a:pt x="275158" y="18471"/>
                </a:lnTo>
                <a:lnTo>
                  <a:pt x="311288" y="40922"/>
                </a:lnTo>
                <a:lnTo>
                  <a:pt x="341315" y="70689"/>
                </a:lnTo>
                <a:lnTo>
                  <a:pt x="364134" y="106650"/>
                </a:lnTo>
                <a:lnTo>
                  <a:pt x="378637" y="147684"/>
                </a:lnTo>
                <a:lnTo>
                  <a:pt x="383718" y="192670"/>
                </a:lnTo>
                <a:lnTo>
                  <a:pt x="378597" y="237747"/>
                </a:lnTo>
                <a:lnTo>
                  <a:pt x="364011" y="279021"/>
                </a:lnTo>
                <a:lnTo>
                  <a:pt x="341124" y="315321"/>
                </a:lnTo>
                <a:lnTo>
                  <a:pt x="311098" y="345477"/>
                </a:lnTo>
                <a:lnTo>
                  <a:pt x="275099" y="368317"/>
                </a:lnTo>
                <a:lnTo>
                  <a:pt x="234288" y="382671"/>
                </a:lnTo>
                <a:lnTo>
                  <a:pt x="189830" y="387368"/>
                </a:lnTo>
                <a:lnTo>
                  <a:pt x="189830" y="38777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1635200" y="8830309"/>
            <a:ext cx="385445" cy="381000"/>
          </a:xfrm>
          <a:custGeom>
            <a:avLst/>
            <a:gdLst/>
            <a:ahLst/>
            <a:cxnLst/>
            <a:rect l="l" t="t" r="r" b="b"/>
            <a:pathLst>
              <a:path w="385444" h="381000">
                <a:moveTo>
                  <a:pt x="184963" y="380878"/>
                </a:moveTo>
                <a:lnTo>
                  <a:pt x="135122" y="372693"/>
                </a:lnTo>
                <a:lnTo>
                  <a:pt x="90588" y="352575"/>
                </a:lnTo>
                <a:lnTo>
                  <a:pt x="53085" y="322317"/>
                </a:lnTo>
                <a:lnTo>
                  <a:pt x="24337" y="283709"/>
                </a:lnTo>
                <a:lnTo>
                  <a:pt x="6067" y="238545"/>
                </a:lnTo>
                <a:lnTo>
                  <a:pt x="0" y="188614"/>
                </a:lnTo>
                <a:lnTo>
                  <a:pt x="5778" y="144278"/>
                </a:lnTo>
                <a:lnTo>
                  <a:pt x="21241" y="103823"/>
                </a:lnTo>
                <a:lnTo>
                  <a:pt x="45148" y="68399"/>
                </a:lnTo>
                <a:lnTo>
                  <a:pt x="76256" y="39156"/>
                </a:lnTo>
                <a:lnTo>
                  <a:pt x="113325" y="17241"/>
                </a:lnTo>
                <a:lnTo>
                  <a:pt x="155113" y="3806"/>
                </a:lnTo>
                <a:lnTo>
                  <a:pt x="200377" y="0"/>
                </a:lnTo>
                <a:lnTo>
                  <a:pt x="249765" y="8302"/>
                </a:lnTo>
                <a:lnTo>
                  <a:pt x="294105" y="28693"/>
                </a:lnTo>
                <a:lnTo>
                  <a:pt x="331595" y="59271"/>
                </a:lnTo>
                <a:lnTo>
                  <a:pt x="360432" y="98130"/>
                </a:lnTo>
                <a:lnTo>
                  <a:pt x="378813" y="143366"/>
                </a:lnTo>
                <a:lnTo>
                  <a:pt x="384935" y="193075"/>
                </a:lnTo>
                <a:lnTo>
                  <a:pt x="379243" y="237771"/>
                </a:lnTo>
                <a:lnTo>
                  <a:pt x="363986" y="278308"/>
                </a:lnTo>
                <a:lnTo>
                  <a:pt x="340329" y="313609"/>
                </a:lnTo>
                <a:lnTo>
                  <a:pt x="309434" y="342595"/>
                </a:lnTo>
                <a:lnTo>
                  <a:pt x="272466" y="364188"/>
                </a:lnTo>
                <a:lnTo>
                  <a:pt x="230588" y="377308"/>
                </a:lnTo>
                <a:lnTo>
                  <a:pt x="184963" y="38087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326259" y="7953354"/>
            <a:ext cx="380365" cy="384175"/>
          </a:xfrm>
          <a:custGeom>
            <a:avLst/>
            <a:gdLst/>
            <a:ahLst/>
            <a:cxnLst/>
            <a:rect l="l" t="t" r="r" b="b"/>
            <a:pathLst>
              <a:path w="380365" h="384175">
                <a:moveTo>
                  <a:pt x="192670" y="383718"/>
                </a:moveTo>
                <a:lnTo>
                  <a:pt x="148216" y="379126"/>
                </a:lnTo>
                <a:lnTo>
                  <a:pt x="107430" y="364763"/>
                </a:lnTo>
                <a:lnTo>
                  <a:pt x="71498" y="341837"/>
                </a:lnTo>
                <a:lnTo>
                  <a:pt x="41604" y="311552"/>
                </a:lnTo>
                <a:lnTo>
                  <a:pt x="18932" y="275116"/>
                </a:lnTo>
                <a:lnTo>
                  <a:pt x="4669" y="233735"/>
                </a:lnTo>
                <a:lnTo>
                  <a:pt x="0" y="188614"/>
                </a:lnTo>
                <a:lnTo>
                  <a:pt x="7265" y="139094"/>
                </a:lnTo>
                <a:lnTo>
                  <a:pt x="26620" y="94374"/>
                </a:lnTo>
                <a:lnTo>
                  <a:pt x="56229" y="56280"/>
                </a:lnTo>
                <a:lnTo>
                  <a:pt x="94254" y="26635"/>
                </a:lnTo>
                <a:lnTo>
                  <a:pt x="138859" y="7267"/>
                </a:lnTo>
                <a:lnTo>
                  <a:pt x="188208" y="0"/>
                </a:lnTo>
                <a:lnTo>
                  <a:pt x="232638" y="4740"/>
                </a:lnTo>
                <a:lnTo>
                  <a:pt x="273358" y="19202"/>
                </a:lnTo>
                <a:lnTo>
                  <a:pt x="309189" y="42178"/>
                </a:lnTo>
                <a:lnTo>
                  <a:pt x="338953" y="72463"/>
                </a:lnTo>
                <a:lnTo>
                  <a:pt x="361472" y="108849"/>
                </a:lnTo>
                <a:lnTo>
                  <a:pt x="375570" y="150132"/>
                </a:lnTo>
                <a:lnTo>
                  <a:pt x="380067" y="195104"/>
                </a:lnTo>
                <a:lnTo>
                  <a:pt x="372862" y="245299"/>
                </a:lnTo>
                <a:lnTo>
                  <a:pt x="353927" y="290154"/>
                </a:lnTo>
                <a:lnTo>
                  <a:pt x="324852" y="328046"/>
                </a:lnTo>
                <a:lnTo>
                  <a:pt x="287225" y="357352"/>
                </a:lnTo>
                <a:lnTo>
                  <a:pt x="242635" y="376450"/>
                </a:lnTo>
                <a:lnTo>
                  <a:pt x="192670" y="38371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1203619" y="8394265"/>
            <a:ext cx="379095" cy="382270"/>
          </a:xfrm>
          <a:custGeom>
            <a:avLst/>
            <a:gdLst/>
            <a:ahLst/>
            <a:cxnLst/>
            <a:rect l="l" t="t" r="r" b="b"/>
            <a:pathLst>
              <a:path w="379094" h="382270">
                <a:moveTo>
                  <a:pt x="194292" y="382095"/>
                </a:moveTo>
                <a:lnTo>
                  <a:pt x="149110" y="378039"/>
                </a:lnTo>
                <a:lnTo>
                  <a:pt x="107844" y="364198"/>
                </a:lnTo>
                <a:lnTo>
                  <a:pt x="71630" y="341715"/>
                </a:lnTo>
                <a:lnTo>
                  <a:pt x="41604" y="311732"/>
                </a:lnTo>
                <a:lnTo>
                  <a:pt x="18899" y="275392"/>
                </a:lnTo>
                <a:lnTo>
                  <a:pt x="4653" y="233836"/>
                </a:lnTo>
                <a:lnTo>
                  <a:pt x="82" y="189019"/>
                </a:lnTo>
                <a:lnTo>
                  <a:pt x="0" y="188208"/>
                </a:lnTo>
                <a:lnTo>
                  <a:pt x="7242" y="138071"/>
                </a:lnTo>
                <a:lnTo>
                  <a:pt x="26575" y="93082"/>
                </a:lnTo>
                <a:lnTo>
                  <a:pt x="56229" y="55012"/>
                </a:lnTo>
                <a:lnTo>
                  <a:pt x="94434" y="25629"/>
                </a:lnTo>
                <a:lnTo>
                  <a:pt x="139423" y="6702"/>
                </a:lnTo>
                <a:lnTo>
                  <a:pt x="189425" y="0"/>
                </a:lnTo>
                <a:lnTo>
                  <a:pt x="239033" y="6987"/>
                </a:lnTo>
                <a:lnTo>
                  <a:pt x="283965" y="26290"/>
                </a:lnTo>
                <a:lnTo>
                  <a:pt x="322317" y="56026"/>
                </a:lnTo>
                <a:lnTo>
                  <a:pt x="352184" y="94314"/>
                </a:lnTo>
                <a:lnTo>
                  <a:pt x="371664" y="139272"/>
                </a:lnTo>
                <a:lnTo>
                  <a:pt x="378733" y="188208"/>
                </a:lnTo>
                <a:lnTo>
                  <a:pt x="378850" y="189019"/>
                </a:lnTo>
                <a:lnTo>
                  <a:pt x="372700" y="239602"/>
                </a:lnTo>
                <a:lnTo>
                  <a:pt x="354528" y="285137"/>
                </a:lnTo>
                <a:lnTo>
                  <a:pt x="325967" y="323888"/>
                </a:lnTo>
                <a:lnTo>
                  <a:pt x="288652" y="354122"/>
                </a:lnTo>
                <a:lnTo>
                  <a:pt x="244216" y="374103"/>
                </a:lnTo>
                <a:lnTo>
                  <a:pt x="194292" y="38209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2072866" y="8832743"/>
            <a:ext cx="377825" cy="376555"/>
          </a:xfrm>
          <a:custGeom>
            <a:avLst/>
            <a:gdLst/>
            <a:ahLst/>
            <a:cxnLst/>
            <a:rect l="l" t="t" r="r" b="b"/>
            <a:pathLst>
              <a:path w="377825" h="376554">
                <a:moveTo>
                  <a:pt x="189425" y="376011"/>
                </a:moveTo>
                <a:lnTo>
                  <a:pt x="139197" y="369142"/>
                </a:lnTo>
                <a:lnTo>
                  <a:pt x="93984" y="350126"/>
                </a:lnTo>
                <a:lnTo>
                  <a:pt x="55620" y="320745"/>
                </a:lnTo>
                <a:lnTo>
                  <a:pt x="25944" y="282778"/>
                </a:lnTo>
                <a:lnTo>
                  <a:pt x="6792" y="238006"/>
                </a:lnTo>
                <a:lnTo>
                  <a:pt x="55" y="188614"/>
                </a:lnTo>
                <a:lnTo>
                  <a:pt x="0" y="188208"/>
                </a:lnTo>
                <a:lnTo>
                  <a:pt x="6935" y="138916"/>
                </a:lnTo>
                <a:lnTo>
                  <a:pt x="26410" y="94164"/>
                </a:lnTo>
                <a:lnTo>
                  <a:pt x="56432" y="55925"/>
                </a:lnTo>
                <a:lnTo>
                  <a:pt x="95005" y="26170"/>
                </a:lnTo>
                <a:lnTo>
                  <a:pt x="140136" y="6871"/>
                </a:lnTo>
                <a:lnTo>
                  <a:pt x="189830" y="0"/>
                </a:lnTo>
                <a:lnTo>
                  <a:pt x="240190" y="6647"/>
                </a:lnTo>
                <a:lnTo>
                  <a:pt x="285107" y="25464"/>
                </a:lnTo>
                <a:lnTo>
                  <a:pt x="322925" y="54758"/>
                </a:lnTo>
                <a:lnTo>
                  <a:pt x="351989" y="92842"/>
                </a:lnTo>
                <a:lnTo>
                  <a:pt x="370642" y="138024"/>
                </a:lnTo>
                <a:lnTo>
                  <a:pt x="377175" y="188208"/>
                </a:lnTo>
                <a:lnTo>
                  <a:pt x="377228" y="188614"/>
                </a:lnTo>
                <a:lnTo>
                  <a:pt x="370584" y="239677"/>
                </a:lnTo>
                <a:lnTo>
                  <a:pt x="352064" y="284791"/>
                </a:lnTo>
                <a:lnTo>
                  <a:pt x="323179" y="322469"/>
                </a:lnTo>
                <a:lnTo>
                  <a:pt x="285437" y="351223"/>
                </a:lnTo>
                <a:lnTo>
                  <a:pt x="240349" y="369566"/>
                </a:lnTo>
                <a:lnTo>
                  <a:pt x="189425" y="37601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bg object 36"/>
          <p:cNvSpPr/>
          <p:nvPr/>
        </p:nvSpPr>
        <p:spPr>
          <a:xfrm>
            <a:off x="0" y="7521772"/>
            <a:ext cx="270510" cy="379730"/>
          </a:xfrm>
          <a:custGeom>
            <a:avLst/>
            <a:gdLst/>
            <a:ahLst/>
            <a:cxnLst/>
            <a:rect l="l" t="t" r="r" b="b"/>
            <a:pathLst>
              <a:path w="270510" h="379729">
                <a:moveTo>
                  <a:pt x="83697" y="379661"/>
                </a:moveTo>
                <a:lnTo>
                  <a:pt x="39861" y="374618"/>
                </a:lnTo>
                <a:lnTo>
                  <a:pt x="0" y="359790"/>
                </a:lnTo>
                <a:lnTo>
                  <a:pt x="0" y="19967"/>
                </a:lnTo>
                <a:lnTo>
                  <a:pt x="35201" y="5889"/>
                </a:lnTo>
                <a:lnTo>
                  <a:pt x="84914" y="0"/>
                </a:lnTo>
                <a:lnTo>
                  <a:pt x="134869" y="7297"/>
                </a:lnTo>
                <a:lnTo>
                  <a:pt x="179394" y="26470"/>
                </a:lnTo>
                <a:lnTo>
                  <a:pt x="216843" y="55874"/>
                </a:lnTo>
                <a:lnTo>
                  <a:pt x="245570" y="93863"/>
                </a:lnTo>
                <a:lnTo>
                  <a:pt x="263932" y="138793"/>
                </a:lnTo>
                <a:lnTo>
                  <a:pt x="270283" y="189019"/>
                </a:lnTo>
                <a:lnTo>
                  <a:pt x="263391" y="238631"/>
                </a:lnTo>
                <a:lnTo>
                  <a:pt x="244353" y="283589"/>
                </a:lnTo>
                <a:lnTo>
                  <a:pt x="215017" y="322012"/>
                </a:lnTo>
                <a:lnTo>
                  <a:pt x="177231" y="352019"/>
                </a:lnTo>
                <a:lnTo>
                  <a:pt x="132841" y="371727"/>
                </a:lnTo>
                <a:lnTo>
                  <a:pt x="83697" y="379256"/>
                </a:lnTo>
                <a:lnTo>
                  <a:pt x="83697" y="37966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bg object 37"/>
          <p:cNvSpPr/>
          <p:nvPr/>
        </p:nvSpPr>
        <p:spPr>
          <a:xfrm>
            <a:off x="2509315" y="9268380"/>
            <a:ext cx="377190" cy="377825"/>
          </a:xfrm>
          <a:custGeom>
            <a:avLst/>
            <a:gdLst/>
            <a:ahLst/>
            <a:cxnLst/>
            <a:rect l="l" t="t" r="r" b="b"/>
            <a:pathLst>
              <a:path w="377189" h="377825">
                <a:moveTo>
                  <a:pt x="191859" y="377228"/>
                </a:moveTo>
                <a:lnTo>
                  <a:pt x="141761" y="371365"/>
                </a:lnTo>
                <a:lnTo>
                  <a:pt x="96507" y="353311"/>
                </a:lnTo>
                <a:lnTo>
                  <a:pt x="57902" y="324801"/>
                </a:lnTo>
                <a:lnTo>
                  <a:pt x="27747" y="287570"/>
                </a:lnTo>
                <a:lnTo>
                  <a:pt x="7845" y="243354"/>
                </a:lnTo>
                <a:lnTo>
                  <a:pt x="0" y="193887"/>
                </a:lnTo>
                <a:lnTo>
                  <a:pt x="3963" y="148599"/>
                </a:lnTo>
                <a:lnTo>
                  <a:pt x="17556" y="107341"/>
                </a:lnTo>
                <a:lnTo>
                  <a:pt x="39677" y="71214"/>
                </a:lnTo>
                <a:lnTo>
                  <a:pt x="69227" y="41316"/>
                </a:lnTo>
                <a:lnTo>
                  <a:pt x="105106" y="18748"/>
                </a:lnTo>
                <a:lnTo>
                  <a:pt x="146215" y="4609"/>
                </a:lnTo>
                <a:lnTo>
                  <a:pt x="191453" y="0"/>
                </a:lnTo>
                <a:lnTo>
                  <a:pt x="241662" y="7010"/>
                </a:lnTo>
                <a:lnTo>
                  <a:pt x="286203" y="25794"/>
                </a:lnTo>
                <a:lnTo>
                  <a:pt x="323534" y="54809"/>
                </a:lnTo>
                <a:lnTo>
                  <a:pt x="352109" y="92511"/>
                </a:lnTo>
                <a:lnTo>
                  <a:pt x="370387" y="137357"/>
                </a:lnTo>
                <a:lnTo>
                  <a:pt x="376822" y="187802"/>
                </a:lnTo>
                <a:lnTo>
                  <a:pt x="370330" y="238028"/>
                </a:lnTo>
                <a:lnTo>
                  <a:pt x="351929" y="282958"/>
                </a:lnTo>
                <a:lnTo>
                  <a:pt x="323229" y="320948"/>
                </a:lnTo>
                <a:lnTo>
                  <a:pt x="285843" y="350352"/>
                </a:lnTo>
                <a:lnTo>
                  <a:pt x="241380" y="369525"/>
                </a:lnTo>
                <a:lnTo>
                  <a:pt x="191453" y="376822"/>
                </a:lnTo>
                <a:lnTo>
                  <a:pt x="191859" y="37722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bg object 38"/>
          <p:cNvSpPr/>
          <p:nvPr/>
        </p:nvSpPr>
        <p:spPr>
          <a:xfrm>
            <a:off x="2949415" y="9703207"/>
            <a:ext cx="377190" cy="378460"/>
          </a:xfrm>
          <a:custGeom>
            <a:avLst/>
            <a:gdLst/>
            <a:ahLst/>
            <a:cxnLst/>
            <a:rect l="l" t="t" r="r" b="b"/>
            <a:pathLst>
              <a:path w="377189" h="378459">
                <a:moveTo>
                  <a:pt x="180907" y="378445"/>
                </a:moveTo>
                <a:lnTo>
                  <a:pt x="131986" y="369429"/>
                </a:lnTo>
                <a:lnTo>
                  <a:pt x="88215" y="348504"/>
                </a:lnTo>
                <a:lnTo>
                  <a:pt x="51361" y="317551"/>
                </a:lnTo>
                <a:lnTo>
                  <a:pt x="23195" y="278451"/>
                </a:lnTo>
                <a:lnTo>
                  <a:pt x="5472" y="232974"/>
                </a:lnTo>
                <a:lnTo>
                  <a:pt x="0" y="183341"/>
                </a:lnTo>
                <a:lnTo>
                  <a:pt x="7900" y="133479"/>
                </a:lnTo>
                <a:lnTo>
                  <a:pt x="27642" y="89206"/>
                </a:lnTo>
                <a:lnTo>
                  <a:pt x="57547" y="52122"/>
                </a:lnTo>
                <a:lnTo>
                  <a:pt x="95937" y="23826"/>
                </a:lnTo>
                <a:lnTo>
                  <a:pt x="141131" y="5919"/>
                </a:lnTo>
                <a:lnTo>
                  <a:pt x="191453" y="0"/>
                </a:lnTo>
                <a:lnTo>
                  <a:pt x="191047" y="0"/>
                </a:lnTo>
                <a:lnTo>
                  <a:pt x="241568" y="7181"/>
                </a:lnTo>
                <a:lnTo>
                  <a:pt x="286263" y="26079"/>
                </a:lnTo>
                <a:lnTo>
                  <a:pt x="323635" y="55164"/>
                </a:lnTo>
                <a:lnTo>
                  <a:pt x="352184" y="92902"/>
                </a:lnTo>
                <a:lnTo>
                  <a:pt x="370413" y="137761"/>
                </a:lnTo>
                <a:lnTo>
                  <a:pt x="376822" y="188208"/>
                </a:lnTo>
                <a:lnTo>
                  <a:pt x="371547" y="232974"/>
                </a:lnTo>
                <a:lnTo>
                  <a:pt x="356572" y="273959"/>
                </a:lnTo>
                <a:lnTo>
                  <a:pt x="333175" y="309912"/>
                </a:lnTo>
                <a:lnTo>
                  <a:pt x="302632" y="339586"/>
                </a:lnTo>
                <a:lnTo>
                  <a:pt x="266222" y="361733"/>
                </a:lnTo>
                <a:lnTo>
                  <a:pt x="225221" y="375101"/>
                </a:lnTo>
                <a:lnTo>
                  <a:pt x="180907" y="37844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bg object 39"/>
          <p:cNvSpPr/>
          <p:nvPr/>
        </p:nvSpPr>
        <p:spPr>
          <a:xfrm>
            <a:off x="769198" y="7955383"/>
            <a:ext cx="376555" cy="377825"/>
          </a:xfrm>
          <a:custGeom>
            <a:avLst/>
            <a:gdLst/>
            <a:ahLst/>
            <a:cxnLst/>
            <a:rect l="l" t="t" r="r" b="b"/>
            <a:pathLst>
              <a:path w="376555" h="377825">
                <a:moveTo>
                  <a:pt x="189830" y="377228"/>
                </a:moveTo>
                <a:lnTo>
                  <a:pt x="139207" y="371014"/>
                </a:lnTo>
                <a:lnTo>
                  <a:pt x="93923" y="352665"/>
                </a:lnTo>
                <a:lnTo>
                  <a:pt x="55671" y="323838"/>
                </a:lnTo>
                <a:lnTo>
                  <a:pt x="26140" y="286188"/>
                </a:lnTo>
                <a:lnTo>
                  <a:pt x="7019" y="241373"/>
                </a:lnTo>
                <a:lnTo>
                  <a:pt x="0" y="191047"/>
                </a:lnTo>
                <a:lnTo>
                  <a:pt x="6471" y="141178"/>
                </a:lnTo>
                <a:lnTo>
                  <a:pt x="25403" y="95907"/>
                </a:lnTo>
                <a:lnTo>
                  <a:pt x="54860" y="57192"/>
                </a:lnTo>
                <a:lnTo>
                  <a:pt x="92902" y="26996"/>
                </a:lnTo>
                <a:lnTo>
                  <a:pt x="137592" y="7278"/>
                </a:lnTo>
                <a:lnTo>
                  <a:pt x="186991" y="0"/>
                </a:lnTo>
                <a:lnTo>
                  <a:pt x="236710" y="6561"/>
                </a:lnTo>
                <a:lnTo>
                  <a:pt x="281606" y="25449"/>
                </a:lnTo>
                <a:lnTo>
                  <a:pt x="319832" y="54860"/>
                </a:lnTo>
                <a:lnTo>
                  <a:pt x="349540" y="92992"/>
                </a:lnTo>
                <a:lnTo>
                  <a:pt x="368882" y="138042"/>
                </a:lnTo>
                <a:lnTo>
                  <a:pt x="376011" y="188208"/>
                </a:lnTo>
                <a:lnTo>
                  <a:pt x="369938" y="239335"/>
                </a:lnTo>
                <a:lnTo>
                  <a:pt x="351899" y="284626"/>
                </a:lnTo>
                <a:lnTo>
                  <a:pt x="323381" y="322570"/>
                </a:lnTo>
                <a:lnTo>
                  <a:pt x="285873" y="351659"/>
                </a:lnTo>
                <a:lnTo>
                  <a:pt x="240860" y="370381"/>
                </a:lnTo>
                <a:lnTo>
                  <a:pt x="189830" y="37722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bg object 40"/>
          <p:cNvSpPr/>
          <p:nvPr/>
        </p:nvSpPr>
        <p:spPr>
          <a:xfrm>
            <a:off x="1640879" y="8396293"/>
            <a:ext cx="376555" cy="376555"/>
          </a:xfrm>
          <a:custGeom>
            <a:avLst/>
            <a:gdLst/>
            <a:ahLst/>
            <a:cxnLst/>
            <a:rect l="l" t="t" r="r" b="b"/>
            <a:pathLst>
              <a:path w="376555" h="376554">
                <a:moveTo>
                  <a:pt x="190236" y="376416"/>
                </a:moveTo>
                <a:lnTo>
                  <a:pt x="138934" y="370636"/>
                </a:lnTo>
                <a:lnTo>
                  <a:pt x="93503" y="353026"/>
                </a:lnTo>
                <a:lnTo>
                  <a:pt x="55418" y="325004"/>
                </a:lnTo>
                <a:lnTo>
                  <a:pt x="26155" y="287991"/>
                </a:lnTo>
                <a:lnTo>
                  <a:pt x="7190" y="243406"/>
                </a:lnTo>
                <a:lnTo>
                  <a:pt x="0" y="192670"/>
                </a:lnTo>
                <a:lnTo>
                  <a:pt x="5920" y="142484"/>
                </a:lnTo>
                <a:lnTo>
                  <a:pt x="24111" y="97018"/>
                </a:lnTo>
                <a:lnTo>
                  <a:pt x="52781" y="58156"/>
                </a:lnTo>
                <a:lnTo>
                  <a:pt x="90138" y="27777"/>
                </a:lnTo>
                <a:lnTo>
                  <a:pt x="134390" y="7765"/>
                </a:lnTo>
                <a:lnTo>
                  <a:pt x="183746" y="0"/>
                </a:lnTo>
                <a:lnTo>
                  <a:pt x="232637" y="6044"/>
                </a:lnTo>
                <a:lnTo>
                  <a:pt x="277685" y="24833"/>
                </a:lnTo>
                <a:lnTo>
                  <a:pt x="316739" y="54302"/>
                </a:lnTo>
                <a:lnTo>
                  <a:pt x="347647" y="92391"/>
                </a:lnTo>
                <a:lnTo>
                  <a:pt x="368257" y="137038"/>
                </a:lnTo>
                <a:lnTo>
                  <a:pt x="376416" y="186180"/>
                </a:lnTo>
                <a:lnTo>
                  <a:pt x="370653" y="235538"/>
                </a:lnTo>
                <a:lnTo>
                  <a:pt x="352214" y="280479"/>
                </a:lnTo>
                <a:lnTo>
                  <a:pt x="323027" y="319021"/>
                </a:lnTo>
                <a:lnTo>
                  <a:pt x="285016" y="349180"/>
                </a:lnTo>
                <a:lnTo>
                  <a:pt x="240111" y="368973"/>
                </a:lnTo>
                <a:lnTo>
                  <a:pt x="190236" y="37641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bg object 41"/>
          <p:cNvSpPr/>
          <p:nvPr/>
        </p:nvSpPr>
        <p:spPr>
          <a:xfrm>
            <a:off x="333560" y="7524613"/>
            <a:ext cx="375285" cy="375285"/>
          </a:xfrm>
          <a:custGeom>
            <a:avLst/>
            <a:gdLst/>
            <a:ahLst/>
            <a:cxnLst/>
            <a:rect l="l" t="t" r="r" b="b"/>
            <a:pathLst>
              <a:path w="375284" h="375284">
                <a:moveTo>
                  <a:pt x="187397" y="374794"/>
                </a:moveTo>
                <a:lnTo>
                  <a:pt x="138108" y="367055"/>
                </a:lnTo>
                <a:lnTo>
                  <a:pt x="93112" y="346551"/>
                </a:lnTo>
                <a:lnTo>
                  <a:pt x="54606" y="315523"/>
                </a:lnTo>
                <a:lnTo>
                  <a:pt x="24787" y="276213"/>
                </a:lnTo>
                <a:lnTo>
                  <a:pt x="5853" y="230864"/>
                </a:lnTo>
                <a:lnTo>
                  <a:pt x="0" y="181718"/>
                </a:lnTo>
                <a:lnTo>
                  <a:pt x="8003" y="132118"/>
                </a:lnTo>
                <a:lnTo>
                  <a:pt x="28333" y="87914"/>
                </a:lnTo>
                <a:lnTo>
                  <a:pt x="59119" y="50854"/>
                </a:lnTo>
                <a:lnTo>
                  <a:pt x="98490" y="22684"/>
                </a:lnTo>
                <a:lnTo>
                  <a:pt x="144577" y="5151"/>
                </a:lnTo>
                <a:lnTo>
                  <a:pt x="195509" y="0"/>
                </a:lnTo>
                <a:lnTo>
                  <a:pt x="244310" y="7502"/>
                </a:lnTo>
                <a:lnTo>
                  <a:pt x="287240" y="26215"/>
                </a:lnTo>
                <a:lnTo>
                  <a:pt x="323027" y="54708"/>
                </a:lnTo>
                <a:lnTo>
                  <a:pt x="350397" y="91550"/>
                </a:lnTo>
                <a:lnTo>
                  <a:pt x="368077" y="135310"/>
                </a:lnTo>
                <a:lnTo>
                  <a:pt x="374794" y="184557"/>
                </a:lnTo>
                <a:lnTo>
                  <a:pt x="368490" y="237662"/>
                </a:lnTo>
                <a:lnTo>
                  <a:pt x="349105" y="283274"/>
                </a:lnTo>
                <a:lnTo>
                  <a:pt x="318970" y="320593"/>
                </a:lnTo>
                <a:lnTo>
                  <a:pt x="280419" y="348819"/>
                </a:lnTo>
                <a:lnTo>
                  <a:pt x="236022" y="367055"/>
                </a:lnTo>
                <a:lnTo>
                  <a:pt x="236402" y="367055"/>
                </a:lnTo>
                <a:lnTo>
                  <a:pt x="187397" y="37479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bg object 42"/>
          <p:cNvSpPr/>
          <p:nvPr/>
        </p:nvSpPr>
        <p:spPr>
          <a:xfrm>
            <a:off x="2951443" y="9270814"/>
            <a:ext cx="372745" cy="372745"/>
          </a:xfrm>
          <a:custGeom>
            <a:avLst/>
            <a:gdLst/>
            <a:ahLst/>
            <a:cxnLst/>
            <a:rect l="l" t="t" r="r" b="b"/>
            <a:pathLst>
              <a:path w="372745" h="372745">
                <a:moveTo>
                  <a:pt x="180096" y="372360"/>
                </a:moveTo>
                <a:lnTo>
                  <a:pt x="132869" y="364208"/>
                </a:lnTo>
                <a:lnTo>
                  <a:pt x="90138" y="344598"/>
                </a:lnTo>
                <a:lnTo>
                  <a:pt x="53694" y="315320"/>
                </a:lnTo>
                <a:lnTo>
                  <a:pt x="25328" y="278166"/>
                </a:lnTo>
                <a:lnTo>
                  <a:pt x="6833" y="234928"/>
                </a:lnTo>
                <a:lnTo>
                  <a:pt x="0" y="187397"/>
                </a:lnTo>
                <a:lnTo>
                  <a:pt x="6418" y="137404"/>
                </a:lnTo>
                <a:lnTo>
                  <a:pt x="25253" y="92481"/>
                </a:lnTo>
                <a:lnTo>
                  <a:pt x="54657" y="54454"/>
                </a:lnTo>
                <a:lnTo>
                  <a:pt x="92782" y="25148"/>
                </a:lnTo>
                <a:lnTo>
                  <a:pt x="137779" y="6388"/>
                </a:lnTo>
                <a:lnTo>
                  <a:pt x="187802" y="0"/>
                </a:lnTo>
                <a:lnTo>
                  <a:pt x="238345" y="6790"/>
                </a:lnTo>
                <a:lnTo>
                  <a:pt x="283063" y="25659"/>
                </a:lnTo>
                <a:lnTo>
                  <a:pt x="320390" y="54961"/>
                </a:lnTo>
                <a:lnTo>
                  <a:pt x="348759" y="93052"/>
                </a:lnTo>
                <a:lnTo>
                  <a:pt x="366605" y="138286"/>
                </a:lnTo>
                <a:lnTo>
                  <a:pt x="372360" y="189019"/>
                </a:lnTo>
                <a:lnTo>
                  <a:pt x="364768" y="238879"/>
                </a:lnTo>
                <a:lnTo>
                  <a:pt x="344883" y="283409"/>
                </a:lnTo>
                <a:lnTo>
                  <a:pt x="314610" y="320796"/>
                </a:lnTo>
                <a:lnTo>
                  <a:pt x="275852" y="349225"/>
                </a:lnTo>
                <a:lnTo>
                  <a:pt x="230515" y="366882"/>
                </a:lnTo>
                <a:lnTo>
                  <a:pt x="180501" y="371955"/>
                </a:lnTo>
                <a:lnTo>
                  <a:pt x="180096" y="37236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bg object 43"/>
          <p:cNvSpPr/>
          <p:nvPr/>
        </p:nvSpPr>
        <p:spPr>
          <a:xfrm>
            <a:off x="3388298" y="9706857"/>
            <a:ext cx="372745" cy="371475"/>
          </a:xfrm>
          <a:custGeom>
            <a:avLst/>
            <a:gdLst/>
            <a:ahLst/>
            <a:cxnLst/>
            <a:rect l="l" t="t" r="r" b="b"/>
            <a:pathLst>
              <a:path w="372745" h="371475">
                <a:moveTo>
                  <a:pt x="189425" y="371143"/>
                </a:moveTo>
                <a:lnTo>
                  <a:pt x="139761" y="365410"/>
                </a:lnTo>
                <a:lnTo>
                  <a:pt x="94705" y="347046"/>
                </a:lnTo>
                <a:lnTo>
                  <a:pt x="56229" y="317956"/>
                </a:lnTo>
                <a:lnTo>
                  <a:pt x="26305" y="280044"/>
                </a:lnTo>
                <a:lnTo>
                  <a:pt x="6904" y="235213"/>
                </a:lnTo>
                <a:lnTo>
                  <a:pt x="0" y="185369"/>
                </a:lnTo>
                <a:lnTo>
                  <a:pt x="6444" y="134878"/>
                </a:lnTo>
                <a:lnTo>
                  <a:pt x="24787" y="90258"/>
                </a:lnTo>
                <a:lnTo>
                  <a:pt x="53542" y="52984"/>
                </a:lnTo>
                <a:lnTo>
                  <a:pt x="91219" y="24532"/>
                </a:lnTo>
                <a:lnTo>
                  <a:pt x="136333" y="6379"/>
                </a:lnTo>
                <a:lnTo>
                  <a:pt x="187397" y="0"/>
                </a:lnTo>
                <a:lnTo>
                  <a:pt x="237322" y="6959"/>
                </a:lnTo>
                <a:lnTo>
                  <a:pt x="282042" y="26200"/>
                </a:lnTo>
                <a:lnTo>
                  <a:pt x="319731" y="55874"/>
                </a:lnTo>
                <a:lnTo>
                  <a:pt x="348564" y="94134"/>
                </a:lnTo>
                <a:lnTo>
                  <a:pt x="366715" y="139132"/>
                </a:lnTo>
                <a:lnTo>
                  <a:pt x="372360" y="189019"/>
                </a:lnTo>
                <a:lnTo>
                  <a:pt x="364809" y="236284"/>
                </a:lnTo>
                <a:lnTo>
                  <a:pt x="345754" y="279142"/>
                </a:lnTo>
                <a:lnTo>
                  <a:pt x="316942" y="315827"/>
                </a:lnTo>
                <a:lnTo>
                  <a:pt x="280119" y="344568"/>
                </a:lnTo>
                <a:lnTo>
                  <a:pt x="237031" y="363596"/>
                </a:lnTo>
                <a:lnTo>
                  <a:pt x="189425" y="37114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bg object 44"/>
          <p:cNvSpPr/>
          <p:nvPr/>
        </p:nvSpPr>
        <p:spPr>
          <a:xfrm>
            <a:off x="1207269" y="7958628"/>
            <a:ext cx="372745" cy="371475"/>
          </a:xfrm>
          <a:custGeom>
            <a:avLst/>
            <a:gdLst/>
            <a:ahLst/>
            <a:cxnLst/>
            <a:rect l="l" t="t" r="r" b="b"/>
            <a:pathLst>
              <a:path w="372744" h="371475">
                <a:moveTo>
                  <a:pt x="195915" y="371143"/>
                </a:moveTo>
                <a:lnTo>
                  <a:pt x="144192" y="366860"/>
                </a:lnTo>
                <a:lnTo>
                  <a:pt x="97980" y="350532"/>
                </a:lnTo>
                <a:lnTo>
                  <a:pt x="58865" y="323635"/>
                </a:lnTo>
                <a:lnTo>
                  <a:pt x="28438" y="287645"/>
                </a:lnTo>
                <a:lnTo>
                  <a:pt x="8287" y="244039"/>
                </a:lnTo>
                <a:lnTo>
                  <a:pt x="0" y="194292"/>
                </a:lnTo>
                <a:lnTo>
                  <a:pt x="4950" y="143929"/>
                </a:lnTo>
                <a:lnTo>
                  <a:pt x="22294" y="98310"/>
                </a:lnTo>
                <a:lnTo>
                  <a:pt x="50297" y="59271"/>
                </a:lnTo>
                <a:lnTo>
                  <a:pt x="87223" y="28648"/>
                </a:lnTo>
                <a:lnTo>
                  <a:pt x="131338" y="8279"/>
                </a:lnTo>
                <a:lnTo>
                  <a:pt x="180907" y="0"/>
                </a:lnTo>
                <a:lnTo>
                  <a:pt x="230214" y="5445"/>
                </a:lnTo>
                <a:lnTo>
                  <a:pt x="275342" y="23691"/>
                </a:lnTo>
                <a:lnTo>
                  <a:pt x="314204" y="52730"/>
                </a:lnTo>
                <a:lnTo>
                  <a:pt x="344718" y="90558"/>
                </a:lnTo>
                <a:lnTo>
                  <a:pt x="364798" y="135169"/>
                </a:lnTo>
                <a:lnTo>
                  <a:pt x="372360" y="184557"/>
                </a:lnTo>
                <a:lnTo>
                  <a:pt x="366558" y="232603"/>
                </a:lnTo>
                <a:lnTo>
                  <a:pt x="349060" y="276198"/>
                </a:lnTo>
                <a:lnTo>
                  <a:pt x="321556" y="313596"/>
                </a:lnTo>
                <a:lnTo>
                  <a:pt x="285737" y="343050"/>
                </a:lnTo>
                <a:lnTo>
                  <a:pt x="243294" y="362815"/>
                </a:lnTo>
                <a:lnTo>
                  <a:pt x="195915" y="37114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bg object 45"/>
          <p:cNvSpPr/>
          <p:nvPr/>
        </p:nvSpPr>
        <p:spPr>
          <a:xfrm>
            <a:off x="2511749" y="8834770"/>
            <a:ext cx="371475" cy="372110"/>
          </a:xfrm>
          <a:custGeom>
            <a:avLst/>
            <a:gdLst/>
            <a:ahLst/>
            <a:cxnLst/>
            <a:rect l="l" t="t" r="r" b="b"/>
            <a:pathLst>
              <a:path w="371475" h="372109">
                <a:moveTo>
                  <a:pt x="186586" y="371549"/>
                </a:moveTo>
                <a:lnTo>
                  <a:pt x="136906" y="364963"/>
                </a:lnTo>
                <a:lnTo>
                  <a:pt x="92151" y="346040"/>
                </a:lnTo>
                <a:lnTo>
                  <a:pt x="54201" y="316638"/>
                </a:lnTo>
                <a:lnTo>
                  <a:pt x="24938" y="278617"/>
                </a:lnTo>
                <a:lnTo>
                  <a:pt x="6243" y="233835"/>
                </a:lnTo>
                <a:lnTo>
                  <a:pt x="0" y="184152"/>
                </a:lnTo>
                <a:lnTo>
                  <a:pt x="7391" y="134934"/>
                </a:lnTo>
                <a:lnTo>
                  <a:pt x="27356" y="90438"/>
                </a:lnTo>
                <a:lnTo>
                  <a:pt x="57801" y="52680"/>
                </a:lnTo>
                <a:lnTo>
                  <a:pt x="96628" y="23676"/>
                </a:lnTo>
                <a:lnTo>
                  <a:pt x="141742" y="5443"/>
                </a:lnTo>
                <a:lnTo>
                  <a:pt x="191047" y="0"/>
                </a:lnTo>
                <a:lnTo>
                  <a:pt x="238668" y="7663"/>
                </a:lnTo>
                <a:lnTo>
                  <a:pt x="281456" y="26695"/>
                </a:lnTo>
                <a:lnTo>
                  <a:pt x="317753" y="55418"/>
                </a:lnTo>
                <a:lnTo>
                  <a:pt x="345905" y="92151"/>
                </a:lnTo>
                <a:lnTo>
                  <a:pt x="364253" y="135216"/>
                </a:lnTo>
                <a:lnTo>
                  <a:pt x="371143" y="182935"/>
                </a:lnTo>
                <a:lnTo>
                  <a:pt x="365191" y="233467"/>
                </a:lnTo>
                <a:lnTo>
                  <a:pt x="347182" y="278511"/>
                </a:lnTo>
                <a:lnTo>
                  <a:pt x="318717" y="316435"/>
                </a:lnTo>
                <a:lnTo>
                  <a:pt x="281396" y="345604"/>
                </a:lnTo>
                <a:lnTo>
                  <a:pt x="236819" y="364385"/>
                </a:lnTo>
                <a:lnTo>
                  <a:pt x="186586" y="371143"/>
                </a:lnTo>
                <a:lnTo>
                  <a:pt x="186586" y="37154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bg object 46"/>
          <p:cNvSpPr/>
          <p:nvPr/>
        </p:nvSpPr>
        <p:spPr>
          <a:xfrm>
            <a:off x="0" y="7090596"/>
            <a:ext cx="265430" cy="371475"/>
          </a:xfrm>
          <a:custGeom>
            <a:avLst/>
            <a:gdLst/>
            <a:ahLst/>
            <a:cxnLst/>
            <a:rect l="l" t="t" r="r" b="b"/>
            <a:pathLst>
              <a:path w="265430" h="371475">
                <a:moveTo>
                  <a:pt x="70312" y="371143"/>
                </a:moveTo>
                <a:lnTo>
                  <a:pt x="22801" y="361523"/>
                </a:lnTo>
                <a:lnTo>
                  <a:pt x="0" y="350180"/>
                </a:lnTo>
                <a:lnTo>
                  <a:pt x="0" y="19271"/>
                </a:lnTo>
                <a:lnTo>
                  <a:pt x="42200" y="4041"/>
                </a:lnTo>
                <a:lnTo>
                  <a:pt x="93027" y="0"/>
                </a:lnTo>
                <a:lnTo>
                  <a:pt x="142668" y="9271"/>
                </a:lnTo>
                <a:lnTo>
                  <a:pt x="185944" y="30631"/>
                </a:lnTo>
                <a:lnTo>
                  <a:pt x="221355" y="62313"/>
                </a:lnTo>
                <a:lnTo>
                  <a:pt x="247403" y="102547"/>
                </a:lnTo>
                <a:lnTo>
                  <a:pt x="262590" y="149563"/>
                </a:lnTo>
                <a:lnTo>
                  <a:pt x="265416" y="201594"/>
                </a:lnTo>
                <a:lnTo>
                  <a:pt x="255245" y="248516"/>
                </a:lnTo>
                <a:lnTo>
                  <a:pt x="233402" y="290335"/>
                </a:lnTo>
                <a:lnTo>
                  <a:pt x="201936" y="325257"/>
                </a:lnTo>
                <a:lnTo>
                  <a:pt x="162899" y="351493"/>
                </a:lnTo>
                <a:lnTo>
                  <a:pt x="118340" y="367251"/>
                </a:lnTo>
                <a:lnTo>
                  <a:pt x="70312" y="370738"/>
                </a:lnTo>
                <a:lnTo>
                  <a:pt x="70312" y="37114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bg object 47"/>
          <p:cNvSpPr/>
          <p:nvPr/>
        </p:nvSpPr>
        <p:spPr>
          <a:xfrm>
            <a:off x="771226" y="7527046"/>
            <a:ext cx="370840" cy="368300"/>
          </a:xfrm>
          <a:custGeom>
            <a:avLst/>
            <a:gdLst/>
            <a:ahLst/>
            <a:cxnLst/>
            <a:rect l="l" t="t" r="r" b="b"/>
            <a:pathLst>
              <a:path w="370840" h="368300">
                <a:moveTo>
                  <a:pt x="191047" y="367898"/>
                </a:moveTo>
                <a:lnTo>
                  <a:pt x="140953" y="362139"/>
                </a:lnTo>
                <a:lnTo>
                  <a:pt x="95456" y="343726"/>
                </a:lnTo>
                <a:lnTo>
                  <a:pt x="56584" y="314610"/>
                </a:lnTo>
                <a:lnTo>
                  <a:pt x="26365" y="276739"/>
                </a:lnTo>
                <a:lnTo>
                  <a:pt x="6820" y="232006"/>
                </a:lnTo>
                <a:lnTo>
                  <a:pt x="0" y="182529"/>
                </a:lnTo>
                <a:lnTo>
                  <a:pt x="6640" y="134925"/>
                </a:lnTo>
                <a:lnTo>
                  <a:pt x="24998" y="91850"/>
                </a:lnTo>
                <a:lnTo>
                  <a:pt x="53339" y="55063"/>
                </a:lnTo>
                <a:lnTo>
                  <a:pt x="89927" y="26320"/>
                </a:lnTo>
                <a:lnTo>
                  <a:pt x="133028" y="7380"/>
                </a:lnTo>
                <a:lnTo>
                  <a:pt x="180907" y="0"/>
                </a:lnTo>
                <a:lnTo>
                  <a:pt x="232261" y="5357"/>
                </a:lnTo>
                <a:lnTo>
                  <a:pt x="277790" y="22850"/>
                </a:lnTo>
                <a:lnTo>
                  <a:pt x="315928" y="50956"/>
                </a:lnTo>
                <a:lnTo>
                  <a:pt x="345108" y="88155"/>
                </a:lnTo>
                <a:lnTo>
                  <a:pt x="363765" y="132925"/>
                </a:lnTo>
                <a:lnTo>
                  <a:pt x="370332" y="183746"/>
                </a:lnTo>
                <a:lnTo>
                  <a:pt x="364150" y="232006"/>
                </a:lnTo>
                <a:lnTo>
                  <a:pt x="346295" y="275477"/>
                </a:lnTo>
                <a:lnTo>
                  <a:pt x="318413" y="312480"/>
                </a:lnTo>
                <a:lnTo>
                  <a:pt x="282147" y="341338"/>
                </a:lnTo>
                <a:lnTo>
                  <a:pt x="239144" y="360370"/>
                </a:lnTo>
                <a:lnTo>
                  <a:pt x="191047" y="36789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bg object 48"/>
          <p:cNvSpPr/>
          <p:nvPr/>
        </p:nvSpPr>
        <p:spPr>
          <a:xfrm>
            <a:off x="2078139" y="8401161"/>
            <a:ext cx="368300" cy="368300"/>
          </a:xfrm>
          <a:custGeom>
            <a:avLst/>
            <a:gdLst/>
            <a:ahLst/>
            <a:cxnLst/>
            <a:rect l="l" t="t" r="r" b="b"/>
            <a:pathLst>
              <a:path w="368300" h="368300">
                <a:moveTo>
                  <a:pt x="186180" y="368304"/>
                </a:moveTo>
                <a:lnTo>
                  <a:pt x="137432" y="362332"/>
                </a:lnTo>
                <a:lnTo>
                  <a:pt x="93653" y="345003"/>
                </a:lnTo>
                <a:lnTo>
                  <a:pt x="56432" y="317804"/>
                </a:lnTo>
                <a:lnTo>
                  <a:pt x="27356" y="282222"/>
                </a:lnTo>
                <a:lnTo>
                  <a:pt x="8016" y="239744"/>
                </a:lnTo>
                <a:lnTo>
                  <a:pt x="0" y="191859"/>
                </a:lnTo>
                <a:lnTo>
                  <a:pt x="5132" y="141958"/>
                </a:lnTo>
                <a:lnTo>
                  <a:pt x="22940" y="96598"/>
                </a:lnTo>
                <a:lnTo>
                  <a:pt x="51564" y="57750"/>
                </a:lnTo>
                <a:lnTo>
                  <a:pt x="89146" y="27386"/>
                </a:lnTo>
                <a:lnTo>
                  <a:pt x="133827" y="7479"/>
                </a:lnTo>
                <a:lnTo>
                  <a:pt x="183746" y="0"/>
                </a:lnTo>
                <a:lnTo>
                  <a:pt x="231867" y="5810"/>
                </a:lnTo>
                <a:lnTo>
                  <a:pt x="275312" y="23360"/>
                </a:lnTo>
                <a:lnTo>
                  <a:pt x="312379" y="51006"/>
                </a:lnTo>
                <a:lnTo>
                  <a:pt x="341368" y="87103"/>
                </a:lnTo>
                <a:lnTo>
                  <a:pt x="360577" y="130005"/>
                </a:lnTo>
                <a:lnTo>
                  <a:pt x="368304" y="178067"/>
                </a:lnTo>
                <a:lnTo>
                  <a:pt x="363207" y="229426"/>
                </a:lnTo>
                <a:lnTo>
                  <a:pt x="346055" y="274981"/>
                </a:lnTo>
                <a:lnTo>
                  <a:pt x="318311" y="313190"/>
                </a:lnTo>
                <a:lnTo>
                  <a:pt x="281441" y="342510"/>
                </a:lnTo>
                <a:lnTo>
                  <a:pt x="236909" y="361395"/>
                </a:lnTo>
                <a:lnTo>
                  <a:pt x="186180" y="36830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bg object 49"/>
          <p:cNvSpPr/>
          <p:nvPr/>
        </p:nvSpPr>
        <p:spPr>
          <a:xfrm>
            <a:off x="341267" y="7092625"/>
            <a:ext cx="363855" cy="367665"/>
          </a:xfrm>
          <a:custGeom>
            <a:avLst/>
            <a:gdLst/>
            <a:ahLst/>
            <a:cxnLst/>
            <a:rect l="l" t="t" r="r" b="b"/>
            <a:pathLst>
              <a:path w="363855" h="367665">
                <a:moveTo>
                  <a:pt x="178473" y="367493"/>
                </a:moveTo>
                <a:lnTo>
                  <a:pt x="130888" y="360045"/>
                </a:lnTo>
                <a:lnTo>
                  <a:pt x="88215" y="340902"/>
                </a:lnTo>
                <a:lnTo>
                  <a:pt x="52122" y="311821"/>
                </a:lnTo>
                <a:lnTo>
                  <a:pt x="24277" y="274560"/>
                </a:lnTo>
                <a:lnTo>
                  <a:pt x="6347" y="230877"/>
                </a:lnTo>
                <a:lnTo>
                  <a:pt x="0" y="182529"/>
                </a:lnTo>
                <a:lnTo>
                  <a:pt x="6463" y="133714"/>
                </a:lnTo>
                <a:lnTo>
                  <a:pt x="24397" y="90138"/>
                </a:lnTo>
                <a:lnTo>
                  <a:pt x="52223" y="53389"/>
                </a:lnTo>
                <a:lnTo>
                  <a:pt x="88365" y="25058"/>
                </a:lnTo>
                <a:lnTo>
                  <a:pt x="131244" y="6732"/>
                </a:lnTo>
                <a:lnTo>
                  <a:pt x="179284" y="0"/>
                </a:lnTo>
                <a:lnTo>
                  <a:pt x="227826" y="5920"/>
                </a:lnTo>
                <a:lnTo>
                  <a:pt x="271375" y="23435"/>
                </a:lnTo>
                <a:lnTo>
                  <a:pt x="308323" y="50956"/>
                </a:lnTo>
                <a:lnTo>
                  <a:pt x="337056" y="86893"/>
                </a:lnTo>
                <a:lnTo>
                  <a:pt x="355965" y="129658"/>
                </a:lnTo>
                <a:lnTo>
                  <a:pt x="363437" y="177662"/>
                </a:lnTo>
                <a:lnTo>
                  <a:pt x="357510" y="228030"/>
                </a:lnTo>
                <a:lnTo>
                  <a:pt x="339009" y="273554"/>
                </a:lnTo>
                <a:lnTo>
                  <a:pt x="309895" y="312227"/>
                </a:lnTo>
                <a:lnTo>
                  <a:pt x="272127" y="342044"/>
                </a:lnTo>
                <a:lnTo>
                  <a:pt x="227666" y="360999"/>
                </a:lnTo>
                <a:lnTo>
                  <a:pt x="178473" y="367087"/>
                </a:lnTo>
                <a:lnTo>
                  <a:pt x="178473" y="36749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bg object 50"/>
          <p:cNvSpPr/>
          <p:nvPr/>
        </p:nvSpPr>
        <p:spPr>
          <a:xfrm>
            <a:off x="1210109" y="7529074"/>
            <a:ext cx="366395" cy="361950"/>
          </a:xfrm>
          <a:custGeom>
            <a:avLst/>
            <a:gdLst/>
            <a:ahLst/>
            <a:cxnLst/>
            <a:rect l="l" t="t" r="r" b="b"/>
            <a:pathLst>
              <a:path w="366394" h="361950">
                <a:moveTo>
                  <a:pt x="182124" y="361814"/>
                </a:moveTo>
                <a:lnTo>
                  <a:pt x="131535" y="354911"/>
                </a:lnTo>
                <a:lnTo>
                  <a:pt x="86773" y="335794"/>
                </a:lnTo>
                <a:lnTo>
                  <a:pt x="49536" y="306244"/>
                </a:lnTo>
                <a:lnTo>
                  <a:pt x="21527" y="268040"/>
                </a:lnTo>
                <a:lnTo>
                  <a:pt x="4448" y="222964"/>
                </a:lnTo>
                <a:lnTo>
                  <a:pt x="0" y="172794"/>
                </a:lnTo>
                <a:lnTo>
                  <a:pt x="8645" y="125151"/>
                </a:lnTo>
                <a:lnTo>
                  <a:pt x="28603" y="83017"/>
                </a:lnTo>
                <a:lnTo>
                  <a:pt x="58206" y="47914"/>
                </a:lnTo>
                <a:lnTo>
                  <a:pt x="95786" y="21362"/>
                </a:lnTo>
                <a:lnTo>
                  <a:pt x="139676" y="4884"/>
                </a:lnTo>
                <a:lnTo>
                  <a:pt x="188208" y="0"/>
                </a:lnTo>
                <a:lnTo>
                  <a:pt x="235763" y="7866"/>
                </a:lnTo>
                <a:lnTo>
                  <a:pt x="278632" y="27371"/>
                </a:lnTo>
                <a:lnTo>
                  <a:pt x="314965" y="56634"/>
                </a:lnTo>
                <a:lnTo>
                  <a:pt x="342915" y="93773"/>
                </a:lnTo>
                <a:lnTo>
                  <a:pt x="360635" y="136906"/>
                </a:lnTo>
                <a:lnTo>
                  <a:pt x="366276" y="184152"/>
                </a:lnTo>
                <a:lnTo>
                  <a:pt x="358832" y="231564"/>
                </a:lnTo>
                <a:lnTo>
                  <a:pt x="339715" y="274110"/>
                </a:lnTo>
                <a:lnTo>
                  <a:pt x="310706" y="310097"/>
                </a:lnTo>
                <a:lnTo>
                  <a:pt x="273584" y="337837"/>
                </a:lnTo>
                <a:lnTo>
                  <a:pt x="230130" y="355640"/>
                </a:lnTo>
                <a:lnTo>
                  <a:pt x="182124" y="36181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bg object 51"/>
          <p:cNvSpPr/>
          <p:nvPr/>
        </p:nvSpPr>
        <p:spPr>
          <a:xfrm>
            <a:off x="3391137" y="9274059"/>
            <a:ext cx="366395" cy="366395"/>
          </a:xfrm>
          <a:custGeom>
            <a:avLst/>
            <a:gdLst/>
            <a:ahLst/>
            <a:cxnLst/>
            <a:rect l="l" t="t" r="r" b="b"/>
            <a:pathLst>
              <a:path w="366395" h="366395">
                <a:moveTo>
                  <a:pt x="186586" y="365870"/>
                </a:moveTo>
                <a:lnTo>
                  <a:pt x="138812" y="360432"/>
                </a:lnTo>
                <a:lnTo>
                  <a:pt x="95366" y="342915"/>
                </a:lnTo>
                <a:lnTo>
                  <a:pt x="57801" y="315168"/>
                </a:lnTo>
                <a:lnTo>
                  <a:pt x="28078" y="279037"/>
                </a:lnTo>
                <a:lnTo>
                  <a:pt x="8157" y="236372"/>
                </a:lnTo>
                <a:lnTo>
                  <a:pt x="0" y="189019"/>
                </a:lnTo>
                <a:lnTo>
                  <a:pt x="4799" y="140737"/>
                </a:lnTo>
                <a:lnTo>
                  <a:pt x="21362" y="96838"/>
                </a:lnTo>
                <a:lnTo>
                  <a:pt x="48066" y="59068"/>
                </a:lnTo>
                <a:lnTo>
                  <a:pt x="83287" y="29174"/>
                </a:lnTo>
                <a:lnTo>
                  <a:pt x="125404" y="8903"/>
                </a:lnTo>
                <a:lnTo>
                  <a:pt x="172794" y="0"/>
                </a:lnTo>
                <a:lnTo>
                  <a:pt x="222645" y="4443"/>
                </a:lnTo>
                <a:lnTo>
                  <a:pt x="268191" y="21753"/>
                </a:lnTo>
                <a:lnTo>
                  <a:pt x="307359" y="49992"/>
                </a:lnTo>
                <a:lnTo>
                  <a:pt x="338078" y="87223"/>
                </a:lnTo>
                <a:lnTo>
                  <a:pt x="358272" y="131507"/>
                </a:lnTo>
                <a:lnTo>
                  <a:pt x="365870" y="180907"/>
                </a:lnTo>
                <a:lnTo>
                  <a:pt x="359801" y="228100"/>
                </a:lnTo>
                <a:lnTo>
                  <a:pt x="341653" y="271406"/>
                </a:lnTo>
                <a:lnTo>
                  <a:pt x="313342" y="308830"/>
                </a:lnTo>
                <a:lnTo>
                  <a:pt x="276784" y="338378"/>
                </a:lnTo>
                <a:lnTo>
                  <a:pt x="233893" y="358056"/>
                </a:lnTo>
                <a:lnTo>
                  <a:pt x="186586" y="36587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bg object 52"/>
          <p:cNvSpPr/>
          <p:nvPr/>
        </p:nvSpPr>
        <p:spPr>
          <a:xfrm>
            <a:off x="2955094" y="8837610"/>
            <a:ext cx="366395" cy="366395"/>
          </a:xfrm>
          <a:custGeom>
            <a:avLst/>
            <a:gdLst/>
            <a:ahLst/>
            <a:cxnLst/>
            <a:rect l="l" t="t" r="r" b="b"/>
            <a:pathLst>
              <a:path w="366395" h="366395">
                <a:moveTo>
                  <a:pt x="183746" y="365870"/>
                </a:moveTo>
                <a:lnTo>
                  <a:pt x="134136" y="358962"/>
                </a:lnTo>
                <a:lnTo>
                  <a:pt x="89326" y="339265"/>
                </a:lnTo>
                <a:lnTo>
                  <a:pt x="51412" y="308931"/>
                </a:lnTo>
                <a:lnTo>
                  <a:pt x="22489" y="270114"/>
                </a:lnTo>
                <a:lnTo>
                  <a:pt x="4653" y="224964"/>
                </a:lnTo>
                <a:lnTo>
                  <a:pt x="0" y="175634"/>
                </a:lnTo>
                <a:lnTo>
                  <a:pt x="8957" y="128287"/>
                </a:lnTo>
                <a:lnTo>
                  <a:pt x="29610" y="85661"/>
                </a:lnTo>
                <a:lnTo>
                  <a:pt x="59930" y="49637"/>
                </a:lnTo>
                <a:lnTo>
                  <a:pt x="97890" y="22098"/>
                </a:lnTo>
                <a:lnTo>
                  <a:pt x="141460" y="4925"/>
                </a:lnTo>
                <a:lnTo>
                  <a:pt x="188614" y="0"/>
                </a:lnTo>
                <a:lnTo>
                  <a:pt x="236081" y="8042"/>
                </a:lnTo>
                <a:lnTo>
                  <a:pt x="278737" y="27702"/>
                </a:lnTo>
                <a:lnTo>
                  <a:pt x="314813" y="57141"/>
                </a:lnTo>
                <a:lnTo>
                  <a:pt x="342540" y="94524"/>
                </a:lnTo>
                <a:lnTo>
                  <a:pt x="360148" y="138014"/>
                </a:lnTo>
                <a:lnTo>
                  <a:pt x="365870" y="185774"/>
                </a:lnTo>
                <a:lnTo>
                  <a:pt x="358746" y="233762"/>
                </a:lnTo>
                <a:lnTo>
                  <a:pt x="340106" y="276814"/>
                </a:lnTo>
                <a:lnTo>
                  <a:pt x="311618" y="313241"/>
                </a:lnTo>
                <a:lnTo>
                  <a:pt x="274951" y="341353"/>
                </a:lnTo>
                <a:lnTo>
                  <a:pt x="231771" y="359459"/>
                </a:lnTo>
                <a:lnTo>
                  <a:pt x="183746" y="36587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bg object 53"/>
          <p:cNvSpPr/>
          <p:nvPr/>
        </p:nvSpPr>
        <p:spPr>
          <a:xfrm>
            <a:off x="1645341" y="7962684"/>
            <a:ext cx="365125" cy="365125"/>
          </a:xfrm>
          <a:custGeom>
            <a:avLst/>
            <a:gdLst/>
            <a:ahLst/>
            <a:cxnLst/>
            <a:rect l="l" t="t" r="r" b="b"/>
            <a:pathLst>
              <a:path w="365125" h="365125">
                <a:moveTo>
                  <a:pt x="184152" y="365059"/>
                </a:moveTo>
                <a:lnTo>
                  <a:pt x="184152" y="364653"/>
                </a:lnTo>
                <a:lnTo>
                  <a:pt x="135272" y="358930"/>
                </a:lnTo>
                <a:lnTo>
                  <a:pt x="91520" y="341578"/>
                </a:lnTo>
                <a:lnTo>
                  <a:pt x="54505" y="314154"/>
                </a:lnTo>
                <a:lnTo>
                  <a:pt x="25839" y="278211"/>
                </a:lnTo>
                <a:lnTo>
                  <a:pt x="7134" y="235305"/>
                </a:lnTo>
                <a:lnTo>
                  <a:pt x="0" y="186991"/>
                </a:lnTo>
                <a:lnTo>
                  <a:pt x="5847" y="135817"/>
                </a:lnTo>
                <a:lnTo>
                  <a:pt x="23931" y="90468"/>
                </a:lnTo>
                <a:lnTo>
                  <a:pt x="52629" y="52578"/>
                </a:lnTo>
                <a:lnTo>
                  <a:pt x="90318" y="23781"/>
                </a:lnTo>
                <a:lnTo>
                  <a:pt x="135376" y="5710"/>
                </a:lnTo>
                <a:lnTo>
                  <a:pt x="186180" y="0"/>
                </a:lnTo>
                <a:lnTo>
                  <a:pt x="234669" y="7104"/>
                </a:lnTo>
                <a:lnTo>
                  <a:pt x="277715" y="25734"/>
                </a:lnTo>
                <a:lnTo>
                  <a:pt x="313799" y="54302"/>
                </a:lnTo>
                <a:lnTo>
                  <a:pt x="341398" y="91219"/>
                </a:lnTo>
                <a:lnTo>
                  <a:pt x="358992" y="134897"/>
                </a:lnTo>
                <a:lnTo>
                  <a:pt x="365059" y="183746"/>
                </a:lnTo>
                <a:lnTo>
                  <a:pt x="358616" y="232471"/>
                </a:lnTo>
                <a:lnTo>
                  <a:pt x="340692" y="275822"/>
                </a:lnTo>
                <a:lnTo>
                  <a:pt x="312785" y="312278"/>
                </a:lnTo>
                <a:lnTo>
                  <a:pt x="276393" y="340316"/>
                </a:lnTo>
                <a:lnTo>
                  <a:pt x="233016" y="358417"/>
                </a:lnTo>
                <a:lnTo>
                  <a:pt x="184152" y="36505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bg object 54"/>
          <p:cNvSpPr/>
          <p:nvPr/>
        </p:nvSpPr>
        <p:spPr>
          <a:xfrm>
            <a:off x="0" y="6657392"/>
            <a:ext cx="263525" cy="365125"/>
          </a:xfrm>
          <a:custGeom>
            <a:avLst/>
            <a:gdLst/>
            <a:ahLst/>
            <a:cxnLst/>
            <a:rect l="l" t="t" r="r" b="b"/>
            <a:pathLst>
              <a:path w="263525" h="365125">
                <a:moveTo>
                  <a:pt x="85725" y="364653"/>
                </a:moveTo>
                <a:lnTo>
                  <a:pt x="37637" y="359208"/>
                </a:lnTo>
                <a:lnTo>
                  <a:pt x="0" y="344096"/>
                </a:lnTo>
                <a:lnTo>
                  <a:pt x="0" y="22179"/>
                </a:lnTo>
                <a:lnTo>
                  <a:pt x="26858" y="9396"/>
                </a:lnTo>
                <a:lnTo>
                  <a:pt x="78830" y="0"/>
                </a:lnTo>
                <a:lnTo>
                  <a:pt x="126441" y="4660"/>
                </a:lnTo>
                <a:lnTo>
                  <a:pt x="169839" y="22143"/>
                </a:lnTo>
                <a:lnTo>
                  <a:pt x="207108" y="50398"/>
                </a:lnTo>
                <a:lnTo>
                  <a:pt x="236331" y="87373"/>
                </a:lnTo>
                <a:lnTo>
                  <a:pt x="255594" y="131019"/>
                </a:lnTo>
                <a:lnTo>
                  <a:pt x="262982" y="179284"/>
                </a:lnTo>
                <a:lnTo>
                  <a:pt x="257373" y="227803"/>
                </a:lnTo>
                <a:lnTo>
                  <a:pt x="240012" y="271601"/>
                </a:lnTo>
                <a:lnTo>
                  <a:pt x="212533" y="308931"/>
                </a:lnTo>
                <a:lnTo>
                  <a:pt x="176570" y="338048"/>
                </a:lnTo>
                <a:lnTo>
                  <a:pt x="133756" y="357204"/>
                </a:lnTo>
                <a:lnTo>
                  <a:pt x="85725" y="36465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bg object 55"/>
          <p:cNvSpPr/>
          <p:nvPr/>
        </p:nvSpPr>
        <p:spPr>
          <a:xfrm>
            <a:off x="2514994" y="8406028"/>
            <a:ext cx="365125" cy="360680"/>
          </a:xfrm>
          <a:custGeom>
            <a:avLst/>
            <a:gdLst/>
            <a:ahLst/>
            <a:cxnLst/>
            <a:rect l="l" t="t" r="r" b="b"/>
            <a:pathLst>
              <a:path w="365125" h="360679">
                <a:moveTo>
                  <a:pt x="181718" y="360597"/>
                </a:moveTo>
                <a:lnTo>
                  <a:pt x="132869" y="353841"/>
                </a:lnTo>
                <a:lnTo>
                  <a:pt x="89056" y="335208"/>
                </a:lnTo>
                <a:lnTo>
                  <a:pt x="51868" y="306548"/>
                </a:lnTo>
                <a:lnTo>
                  <a:pt x="23300" y="269708"/>
                </a:lnTo>
                <a:lnTo>
                  <a:pt x="5346" y="226535"/>
                </a:lnTo>
                <a:lnTo>
                  <a:pt x="0" y="178879"/>
                </a:lnTo>
                <a:lnTo>
                  <a:pt x="8765" y="126475"/>
                </a:lnTo>
                <a:lnTo>
                  <a:pt x="29430" y="81575"/>
                </a:lnTo>
                <a:lnTo>
                  <a:pt x="59626" y="45328"/>
                </a:lnTo>
                <a:lnTo>
                  <a:pt x="96988" y="18883"/>
                </a:lnTo>
                <a:lnTo>
                  <a:pt x="139150" y="3391"/>
                </a:lnTo>
                <a:lnTo>
                  <a:pt x="183746" y="0"/>
                </a:lnTo>
                <a:lnTo>
                  <a:pt x="232864" y="6696"/>
                </a:lnTo>
                <a:lnTo>
                  <a:pt x="276528" y="24908"/>
                </a:lnTo>
                <a:lnTo>
                  <a:pt x="313139" y="53035"/>
                </a:lnTo>
                <a:lnTo>
                  <a:pt x="341097" y="89477"/>
                </a:lnTo>
                <a:lnTo>
                  <a:pt x="358802" y="132634"/>
                </a:lnTo>
                <a:lnTo>
                  <a:pt x="364653" y="180907"/>
                </a:lnTo>
                <a:lnTo>
                  <a:pt x="357807" y="229174"/>
                </a:lnTo>
                <a:lnTo>
                  <a:pt x="339219" y="272292"/>
                </a:lnTo>
                <a:lnTo>
                  <a:pt x="310604" y="308627"/>
                </a:lnTo>
                <a:lnTo>
                  <a:pt x="273674" y="336545"/>
                </a:lnTo>
                <a:lnTo>
                  <a:pt x="230141" y="354413"/>
                </a:lnTo>
                <a:lnTo>
                  <a:pt x="181718" y="36059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bg object 56"/>
          <p:cNvSpPr/>
          <p:nvPr/>
        </p:nvSpPr>
        <p:spPr>
          <a:xfrm>
            <a:off x="776905" y="7094248"/>
            <a:ext cx="361950" cy="361950"/>
          </a:xfrm>
          <a:custGeom>
            <a:avLst/>
            <a:gdLst/>
            <a:ahLst/>
            <a:cxnLst/>
            <a:rect l="l" t="t" r="r" b="b"/>
            <a:pathLst>
              <a:path w="361950" h="361950">
                <a:moveTo>
                  <a:pt x="177256" y="361814"/>
                </a:moveTo>
                <a:lnTo>
                  <a:pt x="129874" y="354227"/>
                </a:lnTo>
                <a:lnTo>
                  <a:pt x="87133" y="334788"/>
                </a:lnTo>
                <a:lnTo>
                  <a:pt x="50905" y="305433"/>
                </a:lnTo>
                <a:lnTo>
                  <a:pt x="23060" y="268100"/>
                </a:lnTo>
                <a:lnTo>
                  <a:pt x="5468" y="224729"/>
                </a:lnTo>
                <a:lnTo>
                  <a:pt x="0" y="177256"/>
                </a:lnTo>
                <a:lnTo>
                  <a:pt x="7727" y="129592"/>
                </a:lnTo>
                <a:lnTo>
                  <a:pt x="27206" y="86773"/>
                </a:lnTo>
                <a:lnTo>
                  <a:pt x="56533" y="50601"/>
                </a:lnTo>
                <a:lnTo>
                  <a:pt x="93803" y="22880"/>
                </a:lnTo>
                <a:lnTo>
                  <a:pt x="137113" y="5412"/>
                </a:lnTo>
                <a:lnTo>
                  <a:pt x="184557" y="0"/>
                </a:lnTo>
                <a:lnTo>
                  <a:pt x="232025" y="7671"/>
                </a:lnTo>
                <a:lnTo>
                  <a:pt x="274681" y="27026"/>
                </a:lnTo>
                <a:lnTo>
                  <a:pt x="310756" y="56229"/>
                </a:lnTo>
                <a:lnTo>
                  <a:pt x="338483" y="93443"/>
                </a:lnTo>
                <a:lnTo>
                  <a:pt x="356092" y="136831"/>
                </a:lnTo>
                <a:lnTo>
                  <a:pt x="361814" y="184557"/>
                </a:lnTo>
                <a:lnTo>
                  <a:pt x="354396" y="231771"/>
                </a:lnTo>
                <a:lnTo>
                  <a:pt x="335058" y="274410"/>
                </a:lnTo>
                <a:lnTo>
                  <a:pt x="305737" y="310604"/>
                </a:lnTo>
                <a:lnTo>
                  <a:pt x="268371" y="338483"/>
                </a:lnTo>
                <a:lnTo>
                  <a:pt x="224898" y="356177"/>
                </a:lnTo>
                <a:lnTo>
                  <a:pt x="177256" y="36181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bg object 57"/>
          <p:cNvSpPr/>
          <p:nvPr/>
        </p:nvSpPr>
        <p:spPr>
          <a:xfrm>
            <a:off x="3827586" y="9710103"/>
            <a:ext cx="362585" cy="361950"/>
          </a:xfrm>
          <a:custGeom>
            <a:avLst/>
            <a:gdLst/>
            <a:ahLst/>
            <a:cxnLst/>
            <a:rect l="l" t="t" r="r" b="b"/>
            <a:pathLst>
              <a:path w="362585" h="361950">
                <a:moveTo>
                  <a:pt x="180096" y="361814"/>
                </a:moveTo>
                <a:lnTo>
                  <a:pt x="130925" y="355309"/>
                </a:lnTo>
                <a:lnTo>
                  <a:pt x="87434" y="337221"/>
                </a:lnTo>
                <a:lnTo>
                  <a:pt x="51108" y="309083"/>
                </a:lnTo>
                <a:lnTo>
                  <a:pt x="23435" y="272427"/>
                </a:lnTo>
                <a:lnTo>
                  <a:pt x="5904" y="228785"/>
                </a:lnTo>
                <a:lnTo>
                  <a:pt x="0" y="179690"/>
                </a:lnTo>
                <a:lnTo>
                  <a:pt x="6563" y="131141"/>
                </a:lnTo>
                <a:lnTo>
                  <a:pt x="24787" y="87944"/>
                </a:lnTo>
                <a:lnTo>
                  <a:pt x="53085" y="51666"/>
                </a:lnTo>
                <a:lnTo>
                  <a:pt x="89867" y="23871"/>
                </a:lnTo>
                <a:lnTo>
                  <a:pt x="133545" y="6127"/>
                </a:lnTo>
                <a:lnTo>
                  <a:pt x="182529" y="0"/>
                </a:lnTo>
                <a:lnTo>
                  <a:pt x="231501" y="6506"/>
                </a:lnTo>
                <a:lnTo>
                  <a:pt x="274816" y="24607"/>
                </a:lnTo>
                <a:lnTo>
                  <a:pt x="311010" y="52781"/>
                </a:lnTo>
                <a:lnTo>
                  <a:pt x="338619" y="89507"/>
                </a:lnTo>
                <a:lnTo>
                  <a:pt x="356177" y="133263"/>
                </a:lnTo>
                <a:lnTo>
                  <a:pt x="362220" y="182529"/>
                </a:lnTo>
                <a:lnTo>
                  <a:pt x="355771" y="231640"/>
                </a:lnTo>
                <a:lnTo>
                  <a:pt x="337807" y="274981"/>
                </a:lnTo>
                <a:lnTo>
                  <a:pt x="309793" y="311111"/>
                </a:lnTo>
                <a:lnTo>
                  <a:pt x="273193" y="338588"/>
                </a:lnTo>
                <a:lnTo>
                  <a:pt x="229472" y="355970"/>
                </a:lnTo>
                <a:lnTo>
                  <a:pt x="180096" y="36181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bg object 58"/>
          <p:cNvSpPr/>
          <p:nvPr/>
        </p:nvSpPr>
        <p:spPr>
          <a:xfrm>
            <a:off x="0" y="10145740"/>
            <a:ext cx="258445" cy="141605"/>
          </a:xfrm>
          <a:custGeom>
            <a:avLst/>
            <a:gdLst/>
            <a:ahLst/>
            <a:cxnLst/>
            <a:rect l="l" t="t" r="r" b="b"/>
            <a:pathLst>
              <a:path w="258445" h="141604">
                <a:moveTo>
                  <a:pt x="257885" y="141258"/>
                </a:moveTo>
                <a:lnTo>
                  <a:pt x="0" y="141258"/>
                </a:lnTo>
                <a:lnTo>
                  <a:pt x="0" y="19364"/>
                </a:lnTo>
                <a:lnTo>
                  <a:pt x="32354" y="6217"/>
                </a:lnTo>
                <a:lnTo>
                  <a:pt x="81669" y="0"/>
                </a:lnTo>
                <a:lnTo>
                  <a:pt x="130292" y="6217"/>
                </a:lnTo>
                <a:lnTo>
                  <a:pt x="130595" y="6217"/>
                </a:lnTo>
                <a:lnTo>
                  <a:pt x="174286" y="24096"/>
                </a:lnTo>
                <a:lnTo>
                  <a:pt x="210809" y="51970"/>
                </a:lnTo>
                <a:lnTo>
                  <a:pt x="238780" y="88395"/>
                </a:lnTo>
                <a:lnTo>
                  <a:pt x="256678" y="131874"/>
                </a:lnTo>
                <a:lnTo>
                  <a:pt x="257885" y="14125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bg object 59"/>
          <p:cNvSpPr/>
          <p:nvPr/>
        </p:nvSpPr>
        <p:spPr>
          <a:xfrm>
            <a:off x="340935" y="10147768"/>
            <a:ext cx="351790" cy="139700"/>
          </a:xfrm>
          <a:custGeom>
            <a:avLst/>
            <a:gdLst/>
            <a:ahLst/>
            <a:cxnLst/>
            <a:rect l="l" t="t" r="r" b="b"/>
            <a:pathLst>
              <a:path w="351790" h="139700">
                <a:moveTo>
                  <a:pt x="351771" y="139230"/>
                </a:moveTo>
                <a:lnTo>
                  <a:pt x="0" y="139230"/>
                </a:lnTo>
                <a:lnTo>
                  <a:pt x="774" y="133366"/>
                </a:lnTo>
                <a:lnTo>
                  <a:pt x="18073" y="91550"/>
                </a:lnTo>
                <a:lnTo>
                  <a:pt x="44950" y="55772"/>
                </a:lnTo>
                <a:lnTo>
                  <a:pt x="79803" y="27567"/>
                </a:lnTo>
                <a:lnTo>
                  <a:pt x="121034" y="8465"/>
                </a:lnTo>
                <a:lnTo>
                  <a:pt x="167042" y="0"/>
                </a:lnTo>
                <a:lnTo>
                  <a:pt x="221667" y="4912"/>
                </a:lnTo>
                <a:lnTo>
                  <a:pt x="267921" y="23886"/>
                </a:lnTo>
                <a:lnTo>
                  <a:pt x="305207" y="53542"/>
                </a:lnTo>
                <a:lnTo>
                  <a:pt x="332926" y="90498"/>
                </a:lnTo>
                <a:lnTo>
                  <a:pt x="350482" y="131376"/>
                </a:lnTo>
                <a:lnTo>
                  <a:pt x="351771" y="13923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bg object 60"/>
          <p:cNvSpPr/>
          <p:nvPr/>
        </p:nvSpPr>
        <p:spPr>
          <a:xfrm>
            <a:off x="4266874" y="9712942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179284" y="356135"/>
                </a:moveTo>
                <a:lnTo>
                  <a:pt x="132061" y="350710"/>
                </a:lnTo>
                <a:lnTo>
                  <a:pt x="89897" y="334502"/>
                </a:lnTo>
                <a:lnTo>
                  <a:pt x="54201" y="308830"/>
                </a:lnTo>
                <a:lnTo>
                  <a:pt x="26380" y="275011"/>
                </a:lnTo>
                <a:lnTo>
                  <a:pt x="7843" y="234364"/>
                </a:lnTo>
                <a:lnTo>
                  <a:pt x="0" y="188208"/>
                </a:lnTo>
                <a:lnTo>
                  <a:pt x="3971" y="138831"/>
                </a:lnTo>
                <a:lnTo>
                  <a:pt x="19740" y="94434"/>
                </a:lnTo>
                <a:lnTo>
                  <a:pt x="45784" y="56685"/>
                </a:lnTo>
                <a:lnTo>
                  <a:pt x="80583" y="27251"/>
                </a:lnTo>
                <a:lnTo>
                  <a:pt x="122616" y="7800"/>
                </a:lnTo>
                <a:lnTo>
                  <a:pt x="170361" y="0"/>
                </a:lnTo>
                <a:lnTo>
                  <a:pt x="219539" y="4777"/>
                </a:lnTo>
                <a:lnTo>
                  <a:pt x="263353" y="21317"/>
                </a:lnTo>
                <a:lnTo>
                  <a:pt x="300565" y="48066"/>
                </a:lnTo>
                <a:lnTo>
                  <a:pt x="329530" y="83467"/>
                </a:lnTo>
                <a:lnTo>
                  <a:pt x="348601" y="125968"/>
                </a:lnTo>
                <a:lnTo>
                  <a:pt x="356135" y="174011"/>
                </a:lnTo>
                <a:lnTo>
                  <a:pt x="350922" y="222515"/>
                </a:lnTo>
                <a:lnTo>
                  <a:pt x="333901" y="265937"/>
                </a:lnTo>
                <a:lnTo>
                  <a:pt x="306650" y="302644"/>
                </a:lnTo>
                <a:lnTo>
                  <a:pt x="270745" y="331002"/>
                </a:lnTo>
                <a:lnTo>
                  <a:pt x="227764" y="349377"/>
                </a:lnTo>
                <a:lnTo>
                  <a:pt x="179284" y="35613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bg object 61"/>
          <p:cNvSpPr/>
          <p:nvPr/>
        </p:nvSpPr>
        <p:spPr>
          <a:xfrm>
            <a:off x="1649397" y="7531508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5" h="356234">
                <a:moveTo>
                  <a:pt x="174822" y="356135"/>
                </a:moveTo>
                <a:lnTo>
                  <a:pt x="128324" y="349418"/>
                </a:lnTo>
                <a:lnTo>
                  <a:pt x="86773" y="331873"/>
                </a:lnTo>
                <a:lnTo>
                  <a:pt x="51666" y="304976"/>
                </a:lnTo>
                <a:lnTo>
                  <a:pt x="24502" y="270204"/>
                </a:lnTo>
                <a:lnTo>
                  <a:pt x="6781" y="229031"/>
                </a:lnTo>
                <a:lnTo>
                  <a:pt x="0" y="182935"/>
                </a:lnTo>
                <a:lnTo>
                  <a:pt x="5351" y="134399"/>
                </a:lnTo>
                <a:lnTo>
                  <a:pt x="22399" y="90889"/>
                </a:lnTo>
                <a:lnTo>
                  <a:pt x="49587" y="54049"/>
                </a:lnTo>
                <a:lnTo>
                  <a:pt x="85360" y="25524"/>
                </a:lnTo>
                <a:lnTo>
                  <a:pt x="128165" y="6959"/>
                </a:lnTo>
                <a:lnTo>
                  <a:pt x="176445" y="0"/>
                </a:lnTo>
                <a:lnTo>
                  <a:pt x="224825" y="5787"/>
                </a:lnTo>
                <a:lnTo>
                  <a:pt x="267920" y="23315"/>
                </a:lnTo>
                <a:lnTo>
                  <a:pt x="304165" y="51006"/>
                </a:lnTo>
                <a:lnTo>
                  <a:pt x="331993" y="87283"/>
                </a:lnTo>
                <a:lnTo>
                  <a:pt x="349839" y="130568"/>
                </a:lnTo>
                <a:lnTo>
                  <a:pt x="356135" y="179284"/>
                </a:lnTo>
                <a:lnTo>
                  <a:pt x="349719" y="228130"/>
                </a:lnTo>
                <a:lnTo>
                  <a:pt x="331843" y="271105"/>
                </a:lnTo>
                <a:lnTo>
                  <a:pt x="303962" y="306802"/>
                </a:lnTo>
                <a:lnTo>
                  <a:pt x="267530" y="333811"/>
                </a:lnTo>
                <a:lnTo>
                  <a:pt x="223998" y="350725"/>
                </a:lnTo>
                <a:lnTo>
                  <a:pt x="174822" y="35613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bg object 62"/>
          <p:cNvSpPr/>
          <p:nvPr/>
        </p:nvSpPr>
        <p:spPr>
          <a:xfrm>
            <a:off x="2084629" y="7966740"/>
            <a:ext cx="358775" cy="358140"/>
          </a:xfrm>
          <a:custGeom>
            <a:avLst/>
            <a:gdLst/>
            <a:ahLst/>
            <a:cxnLst/>
            <a:rect l="l" t="t" r="r" b="b"/>
            <a:pathLst>
              <a:path w="358775" h="358140">
                <a:moveTo>
                  <a:pt x="169009" y="358140"/>
                </a:moveTo>
                <a:lnTo>
                  <a:pt x="122925" y="350228"/>
                </a:lnTo>
                <a:lnTo>
                  <a:pt x="82115" y="331453"/>
                </a:lnTo>
                <a:lnTo>
                  <a:pt x="48066" y="303303"/>
                </a:lnTo>
                <a:lnTo>
                  <a:pt x="22128" y="267244"/>
                </a:lnTo>
                <a:lnTo>
                  <a:pt x="5656" y="224740"/>
                </a:lnTo>
                <a:lnTo>
                  <a:pt x="0" y="177256"/>
                </a:lnTo>
                <a:lnTo>
                  <a:pt x="6452" y="127930"/>
                </a:lnTo>
                <a:lnTo>
                  <a:pt x="24442" y="84699"/>
                </a:lnTo>
                <a:lnTo>
                  <a:pt x="52528" y="48928"/>
                </a:lnTo>
                <a:lnTo>
                  <a:pt x="89266" y="21978"/>
                </a:lnTo>
                <a:lnTo>
                  <a:pt x="133216" y="5214"/>
                </a:lnTo>
                <a:lnTo>
                  <a:pt x="182935" y="0"/>
                </a:lnTo>
                <a:lnTo>
                  <a:pt x="231660" y="7366"/>
                </a:lnTo>
                <a:lnTo>
                  <a:pt x="274605" y="26350"/>
                </a:lnTo>
                <a:lnTo>
                  <a:pt x="310249" y="55316"/>
                </a:lnTo>
                <a:lnTo>
                  <a:pt x="337071" y="92631"/>
                </a:lnTo>
                <a:lnTo>
                  <a:pt x="353550" y="136662"/>
                </a:lnTo>
                <a:lnTo>
                  <a:pt x="358164" y="185774"/>
                </a:lnTo>
                <a:lnTo>
                  <a:pt x="349822" y="233923"/>
                </a:lnTo>
                <a:lnTo>
                  <a:pt x="329965" y="276348"/>
                </a:lnTo>
                <a:lnTo>
                  <a:pt x="300261" y="311517"/>
                </a:lnTo>
                <a:lnTo>
                  <a:pt x="262377" y="337897"/>
                </a:lnTo>
                <a:lnTo>
                  <a:pt x="217980" y="353957"/>
                </a:lnTo>
                <a:lnTo>
                  <a:pt x="169009" y="35814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bg object 63"/>
          <p:cNvSpPr/>
          <p:nvPr/>
        </p:nvSpPr>
        <p:spPr>
          <a:xfrm>
            <a:off x="3830020" y="9276087"/>
            <a:ext cx="356235" cy="359410"/>
          </a:xfrm>
          <a:custGeom>
            <a:avLst/>
            <a:gdLst/>
            <a:ahLst/>
            <a:cxnLst/>
            <a:rect l="l" t="t" r="r" b="b"/>
            <a:pathLst>
              <a:path w="356235" h="359409">
                <a:moveTo>
                  <a:pt x="174417" y="359380"/>
                </a:moveTo>
                <a:lnTo>
                  <a:pt x="128371" y="352175"/>
                </a:lnTo>
                <a:lnTo>
                  <a:pt x="87013" y="334052"/>
                </a:lnTo>
                <a:lnTo>
                  <a:pt x="51919" y="306599"/>
                </a:lnTo>
                <a:lnTo>
                  <a:pt x="24667" y="271406"/>
                </a:lnTo>
                <a:lnTo>
                  <a:pt x="6835" y="230060"/>
                </a:lnTo>
                <a:lnTo>
                  <a:pt x="0" y="184152"/>
                </a:lnTo>
                <a:lnTo>
                  <a:pt x="5693" y="135779"/>
                </a:lnTo>
                <a:lnTo>
                  <a:pt x="23240" y="92061"/>
                </a:lnTo>
                <a:lnTo>
                  <a:pt x="50905" y="54809"/>
                </a:lnTo>
                <a:lnTo>
                  <a:pt x="86953" y="25839"/>
                </a:lnTo>
                <a:lnTo>
                  <a:pt x="129648" y="6965"/>
                </a:lnTo>
                <a:lnTo>
                  <a:pt x="177256" y="0"/>
                </a:lnTo>
                <a:lnTo>
                  <a:pt x="222027" y="5881"/>
                </a:lnTo>
                <a:lnTo>
                  <a:pt x="264735" y="23390"/>
                </a:lnTo>
                <a:lnTo>
                  <a:pt x="302441" y="51108"/>
                </a:lnTo>
                <a:lnTo>
                  <a:pt x="332204" y="87614"/>
                </a:lnTo>
                <a:lnTo>
                  <a:pt x="351082" y="131489"/>
                </a:lnTo>
                <a:lnTo>
                  <a:pt x="356135" y="181312"/>
                </a:lnTo>
                <a:lnTo>
                  <a:pt x="349520" y="229711"/>
                </a:lnTo>
                <a:lnTo>
                  <a:pt x="331197" y="272803"/>
                </a:lnTo>
                <a:lnTo>
                  <a:pt x="302847" y="308931"/>
                </a:lnTo>
                <a:lnTo>
                  <a:pt x="266147" y="336440"/>
                </a:lnTo>
                <a:lnTo>
                  <a:pt x="222778" y="353673"/>
                </a:lnTo>
                <a:lnTo>
                  <a:pt x="174417" y="358975"/>
                </a:lnTo>
                <a:lnTo>
                  <a:pt x="174417" y="35938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bg object 64"/>
          <p:cNvSpPr/>
          <p:nvPr/>
        </p:nvSpPr>
        <p:spPr>
          <a:xfrm>
            <a:off x="344918" y="6661449"/>
            <a:ext cx="356235" cy="359410"/>
          </a:xfrm>
          <a:custGeom>
            <a:avLst/>
            <a:gdLst/>
            <a:ahLst/>
            <a:cxnLst/>
            <a:rect l="l" t="t" r="r" b="b"/>
            <a:pathLst>
              <a:path w="356234" h="359409">
                <a:moveTo>
                  <a:pt x="172389" y="358975"/>
                </a:moveTo>
                <a:lnTo>
                  <a:pt x="123226" y="350421"/>
                </a:lnTo>
                <a:lnTo>
                  <a:pt x="79922" y="329349"/>
                </a:lnTo>
                <a:lnTo>
                  <a:pt x="44212" y="297777"/>
                </a:lnTo>
                <a:lnTo>
                  <a:pt x="17832" y="257720"/>
                </a:lnTo>
                <a:lnTo>
                  <a:pt x="2516" y="211195"/>
                </a:lnTo>
                <a:lnTo>
                  <a:pt x="0" y="160220"/>
                </a:lnTo>
                <a:lnTo>
                  <a:pt x="9967" y="115423"/>
                </a:lnTo>
                <a:lnTo>
                  <a:pt x="30932" y="75776"/>
                </a:lnTo>
                <a:lnTo>
                  <a:pt x="61046" y="42843"/>
                </a:lnTo>
                <a:lnTo>
                  <a:pt x="98460" y="18192"/>
                </a:lnTo>
                <a:lnTo>
                  <a:pt x="141329" y="3389"/>
                </a:lnTo>
                <a:lnTo>
                  <a:pt x="187802" y="0"/>
                </a:lnTo>
                <a:lnTo>
                  <a:pt x="235254" y="9312"/>
                </a:lnTo>
                <a:lnTo>
                  <a:pt x="277129" y="30286"/>
                </a:lnTo>
                <a:lnTo>
                  <a:pt x="311771" y="60995"/>
                </a:lnTo>
                <a:lnTo>
                  <a:pt x="337522" y="99512"/>
                </a:lnTo>
                <a:lnTo>
                  <a:pt x="352727" y="143911"/>
                </a:lnTo>
                <a:lnTo>
                  <a:pt x="355730" y="192264"/>
                </a:lnTo>
                <a:lnTo>
                  <a:pt x="346374" y="237514"/>
                </a:lnTo>
                <a:lnTo>
                  <a:pt x="326044" y="278031"/>
                </a:lnTo>
                <a:lnTo>
                  <a:pt x="296610" y="312125"/>
                </a:lnTo>
                <a:lnTo>
                  <a:pt x="259943" y="338108"/>
                </a:lnTo>
                <a:lnTo>
                  <a:pt x="217912" y="354288"/>
                </a:lnTo>
                <a:lnTo>
                  <a:pt x="172389" y="35897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bg object 65"/>
          <p:cNvSpPr/>
          <p:nvPr/>
        </p:nvSpPr>
        <p:spPr>
          <a:xfrm>
            <a:off x="0" y="6228245"/>
            <a:ext cx="259715" cy="354965"/>
          </a:xfrm>
          <a:custGeom>
            <a:avLst/>
            <a:gdLst/>
            <a:ahLst/>
            <a:cxnLst/>
            <a:rect l="l" t="t" r="r" b="b"/>
            <a:pathLst>
              <a:path w="259715" h="354965">
                <a:moveTo>
                  <a:pt x="82886" y="354513"/>
                </a:moveTo>
                <a:lnTo>
                  <a:pt x="82886" y="354107"/>
                </a:lnTo>
                <a:lnTo>
                  <a:pt x="34656" y="347828"/>
                </a:lnTo>
                <a:lnTo>
                  <a:pt x="0" y="333210"/>
                </a:lnTo>
                <a:lnTo>
                  <a:pt x="0" y="20084"/>
                </a:lnTo>
                <a:lnTo>
                  <a:pt x="34046" y="6148"/>
                </a:lnTo>
                <a:lnTo>
                  <a:pt x="80858" y="0"/>
                </a:lnTo>
                <a:lnTo>
                  <a:pt x="127683" y="5830"/>
                </a:lnTo>
                <a:lnTo>
                  <a:pt x="169764" y="22714"/>
                </a:lnTo>
                <a:lnTo>
                  <a:pt x="205536" y="49130"/>
                </a:lnTo>
                <a:lnTo>
                  <a:pt x="233432" y="83558"/>
                </a:lnTo>
                <a:lnTo>
                  <a:pt x="251886" y="124475"/>
                </a:lnTo>
                <a:lnTo>
                  <a:pt x="259331" y="170361"/>
                </a:lnTo>
                <a:lnTo>
                  <a:pt x="254317" y="218902"/>
                </a:lnTo>
                <a:lnTo>
                  <a:pt x="237203" y="262722"/>
                </a:lnTo>
                <a:lnTo>
                  <a:pt x="209744" y="300007"/>
                </a:lnTo>
                <a:lnTo>
                  <a:pt x="173700" y="328944"/>
                </a:lnTo>
                <a:lnTo>
                  <a:pt x="130828" y="347717"/>
                </a:lnTo>
                <a:lnTo>
                  <a:pt x="82886" y="35451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bg object 66"/>
          <p:cNvSpPr/>
          <p:nvPr/>
        </p:nvSpPr>
        <p:spPr>
          <a:xfrm>
            <a:off x="3393976" y="8844100"/>
            <a:ext cx="357505" cy="356870"/>
          </a:xfrm>
          <a:custGeom>
            <a:avLst/>
            <a:gdLst/>
            <a:ahLst/>
            <a:cxnLst/>
            <a:rect l="l" t="t" r="r" b="b"/>
            <a:pathLst>
              <a:path w="357504" h="356870">
                <a:moveTo>
                  <a:pt x="179690" y="356541"/>
                </a:moveTo>
                <a:lnTo>
                  <a:pt x="131817" y="349546"/>
                </a:lnTo>
                <a:lnTo>
                  <a:pt x="88485" y="330326"/>
                </a:lnTo>
                <a:lnTo>
                  <a:pt x="51666" y="300920"/>
                </a:lnTo>
                <a:lnTo>
                  <a:pt x="23330" y="263368"/>
                </a:lnTo>
                <a:lnTo>
                  <a:pt x="5451" y="219709"/>
                </a:lnTo>
                <a:lnTo>
                  <a:pt x="0" y="171983"/>
                </a:lnTo>
                <a:lnTo>
                  <a:pt x="8033" y="124371"/>
                </a:lnTo>
                <a:lnTo>
                  <a:pt x="28032" y="82055"/>
                </a:lnTo>
                <a:lnTo>
                  <a:pt x="58105" y="46747"/>
                </a:lnTo>
                <a:lnTo>
                  <a:pt x="96357" y="20160"/>
                </a:lnTo>
                <a:lnTo>
                  <a:pt x="140897" y="4007"/>
                </a:lnTo>
                <a:lnTo>
                  <a:pt x="189830" y="0"/>
                </a:lnTo>
                <a:lnTo>
                  <a:pt x="236068" y="8563"/>
                </a:lnTo>
                <a:lnTo>
                  <a:pt x="276874" y="27942"/>
                </a:lnTo>
                <a:lnTo>
                  <a:pt x="310807" y="56584"/>
                </a:lnTo>
                <a:lnTo>
                  <a:pt x="336425" y="92932"/>
                </a:lnTo>
                <a:lnTo>
                  <a:pt x="352286" y="135432"/>
                </a:lnTo>
                <a:lnTo>
                  <a:pt x="356947" y="182529"/>
                </a:lnTo>
                <a:lnTo>
                  <a:pt x="349422" y="228939"/>
                </a:lnTo>
                <a:lnTo>
                  <a:pt x="330822" y="270549"/>
                </a:lnTo>
                <a:lnTo>
                  <a:pt x="302847" y="305737"/>
                </a:lnTo>
                <a:lnTo>
                  <a:pt x="267199" y="332880"/>
                </a:lnTo>
                <a:lnTo>
                  <a:pt x="225580" y="350355"/>
                </a:lnTo>
                <a:lnTo>
                  <a:pt x="179690" y="35654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bg object 67"/>
          <p:cNvSpPr/>
          <p:nvPr/>
        </p:nvSpPr>
        <p:spPr>
          <a:xfrm>
            <a:off x="2962395" y="8409274"/>
            <a:ext cx="355600" cy="354965"/>
          </a:xfrm>
          <a:custGeom>
            <a:avLst/>
            <a:gdLst/>
            <a:ahLst/>
            <a:cxnLst/>
            <a:rect l="l" t="t" r="r" b="b"/>
            <a:pathLst>
              <a:path w="355600" h="354965">
                <a:moveTo>
                  <a:pt x="176445" y="354513"/>
                </a:moveTo>
                <a:lnTo>
                  <a:pt x="176851" y="354107"/>
                </a:lnTo>
                <a:lnTo>
                  <a:pt x="130428" y="348241"/>
                </a:lnTo>
                <a:lnTo>
                  <a:pt x="88726" y="331242"/>
                </a:lnTo>
                <a:lnTo>
                  <a:pt x="53288" y="304621"/>
                </a:lnTo>
                <a:lnTo>
                  <a:pt x="25659" y="269888"/>
                </a:lnTo>
                <a:lnTo>
                  <a:pt x="7381" y="228552"/>
                </a:lnTo>
                <a:lnTo>
                  <a:pt x="0" y="182124"/>
                </a:lnTo>
                <a:lnTo>
                  <a:pt x="4844" y="133141"/>
                </a:lnTo>
                <a:lnTo>
                  <a:pt x="21588" y="89477"/>
                </a:lnTo>
                <a:lnTo>
                  <a:pt x="48674" y="52730"/>
                </a:lnTo>
                <a:lnTo>
                  <a:pt x="84549" y="24502"/>
                </a:lnTo>
                <a:lnTo>
                  <a:pt x="127658" y="6392"/>
                </a:lnTo>
                <a:lnTo>
                  <a:pt x="176445" y="0"/>
                </a:lnTo>
                <a:lnTo>
                  <a:pt x="222539" y="6257"/>
                </a:lnTo>
                <a:lnTo>
                  <a:pt x="264375" y="23556"/>
                </a:lnTo>
                <a:lnTo>
                  <a:pt x="300261" y="50297"/>
                </a:lnTo>
                <a:lnTo>
                  <a:pt x="328508" y="84880"/>
                </a:lnTo>
                <a:lnTo>
                  <a:pt x="347426" y="125705"/>
                </a:lnTo>
                <a:lnTo>
                  <a:pt x="355324" y="171172"/>
                </a:lnTo>
                <a:lnTo>
                  <a:pt x="350243" y="218695"/>
                </a:lnTo>
                <a:lnTo>
                  <a:pt x="332654" y="262151"/>
                </a:lnTo>
                <a:lnTo>
                  <a:pt x="304520" y="299500"/>
                </a:lnTo>
                <a:lnTo>
                  <a:pt x="267800" y="328703"/>
                </a:lnTo>
                <a:lnTo>
                  <a:pt x="224455" y="347721"/>
                </a:lnTo>
                <a:lnTo>
                  <a:pt x="176445" y="35451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bg object 68"/>
          <p:cNvSpPr/>
          <p:nvPr/>
        </p:nvSpPr>
        <p:spPr>
          <a:xfrm>
            <a:off x="2088280" y="7533942"/>
            <a:ext cx="351155" cy="351790"/>
          </a:xfrm>
          <a:custGeom>
            <a:avLst/>
            <a:gdLst/>
            <a:ahLst/>
            <a:cxnLst/>
            <a:rect l="l" t="t" r="r" b="b"/>
            <a:pathLst>
              <a:path w="351155" h="351790">
                <a:moveTo>
                  <a:pt x="185489" y="351245"/>
                </a:moveTo>
                <a:lnTo>
                  <a:pt x="136887" y="347285"/>
                </a:lnTo>
                <a:lnTo>
                  <a:pt x="92812" y="331167"/>
                </a:lnTo>
                <a:lnTo>
                  <a:pt x="55316" y="304571"/>
                </a:lnTo>
                <a:lnTo>
                  <a:pt x="26170" y="269152"/>
                </a:lnTo>
                <a:lnTo>
                  <a:pt x="7141" y="226567"/>
                </a:lnTo>
                <a:lnTo>
                  <a:pt x="0" y="178473"/>
                </a:lnTo>
                <a:lnTo>
                  <a:pt x="5517" y="131930"/>
                </a:lnTo>
                <a:lnTo>
                  <a:pt x="22234" y="89927"/>
                </a:lnTo>
                <a:lnTo>
                  <a:pt x="48573" y="54099"/>
                </a:lnTo>
                <a:lnTo>
                  <a:pt x="82957" y="26079"/>
                </a:lnTo>
                <a:lnTo>
                  <a:pt x="123808" y="7502"/>
                </a:lnTo>
                <a:lnTo>
                  <a:pt x="169549" y="0"/>
                </a:lnTo>
                <a:lnTo>
                  <a:pt x="215486" y="4891"/>
                </a:lnTo>
                <a:lnTo>
                  <a:pt x="257569" y="21287"/>
                </a:lnTo>
                <a:lnTo>
                  <a:pt x="293974" y="47508"/>
                </a:lnTo>
                <a:lnTo>
                  <a:pt x="322874" y="81875"/>
                </a:lnTo>
                <a:lnTo>
                  <a:pt x="342446" y="122709"/>
                </a:lnTo>
                <a:lnTo>
                  <a:pt x="350862" y="168333"/>
                </a:lnTo>
                <a:lnTo>
                  <a:pt x="346744" y="214333"/>
                </a:lnTo>
                <a:lnTo>
                  <a:pt x="331032" y="256593"/>
                </a:lnTo>
                <a:lnTo>
                  <a:pt x="305382" y="293264"/>
                </a:lnTo>
                <a:lnTo>
                  <a:pt x="271451" y="322499"/>
                </a:lnTo>
                <a:lnTo>
                  <a:pt x="230894" y="342449"/>
                </a:lnTo>
                <a:lnTo>
                  <a:pt x="185489" y="35124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bg object 69"/>
          <p:cNvSpPr/>
          <p:nvPr/>
        </p:nvSpPr>
        <p:spPr>
          <a:xfrm>
            <a:off x="2522295" y="7969174"/>
            <a:ext cx="354330" cy="353695"/>
          </a:xfrm>
          <a:custGeom>
            <a:avLst/>
            <a:gdLst/>
            <a:ahLst/>
            <a:cxnLst/>
            <a:rect l="l" t="t" r="r" b="b"/>
            <a:pathLst>
              <a:path w="354330" h="353695">
                <a:moveTo>
                  <a:pt x="169549" y="353296"/>
                </a:moveTo>
                <a:lnTo>
                  <a:pt x="123583" y="345739"/>
                </a:lnTo>
                <a:lnTo>
                  <a:pt x="82776" y="327321"/>
                </a:lnTo>
                <a:lnTo>
                  <a:pt x="48573" y="299551"/>
                </a:lnTo>
                <a:lnTo>
                  <a:pt x="22414" y="263939"/>
                </a:lnTo>
                <a:lnTo>
                  <a:pt x="5742" y="221995"/>
                </a:lnTo>
                <a:lnTo>
                  <a:pt x="0" y="175228"/>
                </a:lnTo>
                <a:lnTo>
                  <a:pt x="6504" y="126531"/>
                </a:lnTo>
                <a:lnTo>
                  <a:pt x="24592" y="83648"/>
                </a:lnTo>
                <a:lnTo>
                  <a:pt x="52730" y="48066"/>
                </a:lnTo>
                <a:lnTo>
                  <a:pt x="89387" y="21272"/>
                </a:lnTo>
                <a:lnTo>
                  <a:pt x="133028" y="4754"/>
                </a:lnTo>
                <a:lnTo>
                  <a:pt x="182124" y="0"/>
                </a:lnTo>
                <a:lnTo>
                  <a:pt x="227595" y="7637"/>
                </a:lnTo>
                <a:lnTo>
                  <a:pt x="268716" y="26485"/>
                </a:lnTo>
                <a:lnTo>
                  <a:pt x="303709" y="54708"/>
                </a:lnTo>
                <a:lnTo>
                  <a:pt x="330792" y="90468"/>
                </a:lnTo>
                <a:lnTo>
                  <a:pt x="348184" y="131930"/>
                </a:lnTo>
                <a:lnTo>
                  <a:pt x="354107" y="177256"/>
                </a:lnTo>
                <a:lnTo>
                  <a:pt x="347169" y="224605"/>
                </a:lnTo>
                <a:lnTo>
                  <a:pt x="328072" y="267244"/>
                </a:lnTo>
                <a:lnTo>
                  <a:pt x="298791" y="303303"/>
                </a:lnTo>
                <a:lnTo>
                  <a:pt x="261295" y="330912"/>
                </a:lnTo>
                <a:lnTo>
                  <a:pt x="217557" y="348199"/>
                </a:lnTo>
                <a:lnTo>
                  <a:pt x="169549" y="35329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bg object 70"/>
          <p:cNvSpPr/>
          <p:nvPr/>
        </p:nvSpPr>
        <p:spPr>
          <a:xfrm>
            <a:off x="785972" y="10149795"/>
            <a:ext cx="345440" cy="137795"/>
          </a:xfrm>
          <a:custGeom>
            <a:avLst/>
            <a:gdLst/>
            <a:ahLst/>
            <a:cxnLst/>
            <a:rect l="l" t="t" r="r" b="b"/>
            <a:pathLst>
              <a:path w="345440" h="137795">
                <a:moveTo>
                  <a:pt x="345264" y="137202"/>
                </a:moveTo>
                <a:lnTo>
                  <a:pt x="0" y="137202"/>
                </a:lnTo>
                <a:lnTo>
                  <a:pt x="1111" y="128681"/>
                </a:lnTo>
                <a:lnTo>
                  <a:pt x="18139" y="86923"/>
                </a:lnTo>
                <a:lnTo>
                  <a:pt x="44677" y="51767"/>
                </a:lnTo>
                <a:lnTo>
                  <a:pt x="79328" y="24622"/>
                </a:lnTo>
                <a:lnTo>
                  <a:pt x="120694" y="6897"/>
                </a:lnTo>
                <a:lnTo>
                  <a:pt x="167378" y="0"/>
                </a:lnTo>
                <a:lnTo>
                  <a:pt x="215662" y="5667"/>
                </a:lnTo>
                <a:lnTo>
                  <a:pt x="259439" y="23435"/>
                </a:lnTo>
                <a:lnTo>
                  <a:pt x="296771" y="51412"/>
                </a:lnTo>
                <a:lnTo>
                  <a:pt x="325721" y="87704"/>
                </a:lnTo>
                <a:lnTo>
                  <a:pt x="344349" y="130418"/>
                </a:lnTo>
                <a:lnTo>
                  <a:pt x="345264" y="13720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bg object 71"/>
          <p:cNvSpPr/>
          <p:nvPr/>
        </p:nvSpPr>
        <p:spPr>
          <a:xfrm>
            <a:off x="782989" y="6665506"/>
            <a:ext cx="352425" cy="351790"/>
          </a:xfrm>
          <a:custGeom>
            <a:avLst/>
            <a:gdLst/>
            <a:ahLst/>
            <a:cxnLst/>
            <a:rect l="l" t="t" r="r" b="b"/>
            <a:pathLst>
              <a:path w="352425" h="351790">
                <a:moveTo>
                  <a:pt x="175228" y="351674"/>
                </a:moveTo>
                <a:lnTo>
                  <a:pt x="128080" y="344874"/>
                </a:lnTo>
                <a:lnTo>
                  <a:pt x="85360" y="326615"/>
                </a:lnTo>
                <a:lnTo>
                  <a:pt x="49130" y="298284"/>
                </a:lnTo>
                <a:lnTo>
                  <a:pt x="21452" y="261265"/>
                </a:lnTo>
                <a:lnTo>
                  <a:pt x="4388" y="216945"/>
                </a:lnTo>
                <a:lnTo>
                  <a:pt x="0" y="166710"/>
                </a:lnTo>
                <a:lnTo>
                  <a:pt x="7988" y="120221"/>
                </a:lnTo>
                <a:lnTo>
                  <a:pt x="26590" y="79411"/>
                </a:lnTo>
                <a:lnTo>
                  <a:pt x="54454" y="45632"/>
                </a:lnTo>
                <a:lnTo>
                  <a:pt x="90228" y="20236"/>
                </a:lnTo>
                <a:lnTo>
                  <a:pt x="132559" y="4574"/>
                </a:lnTo>
                <a:lnTo>
                  <a:pt x="180096" y="0"/>
                </a:lnTo>
                <a:lnTo>
                  <a:pt x="226496" y="7552"/>
                </a:lnTo>
                <a:lnTo>
                  <a:pt x="268040" y="26215"/>
                </a:lnTo>
                <a:lnTo>
                  <a:pt x="303050" y="54251"/>
                </a:lnTo>
                <a:lnTo>
                  <a:pt x="329845" y="89927"/>
                </a:lnTo>
                <a:lnTo>
                  <a:pt x="346748" y="131507"/>
                </a:lnTo>
                <a:lnTo>
                  <a:pt x="352079" y="177256"/>
                </a:lnTo>
                <a:lnTo>
                  <a:pt x="344810" y="223076"/>
                </a:lnTo>
                <a:lnTo>
                  <a:pt x="326240" y="264750"/>
                </a:lnTo>
                <a:lnTo>
                  <a:pt x="298182" y="300362"/>
                </a:lnTo>
                <a:lnTo>
                  <a:pt x="262452" y="327997"/>
                </a:lnTo>
                <a:lnTo>
                  <a:pt x="220862" y="345739"/>
                </a:lnTo>
                <a:lnTo>
                  <a:pt x="175228" y="35167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bg object 72"/>
          <p:cNvSpPr/>
          <p:nvPr/>
        </p:nvSpPr>
        <p:spPr>
          <a:xfrm>
            <a:off x="1213759" y="7096682"/>
            <a:ext cx="354965" cy="355600"/>
          </a:xfrm>
          <a:custGeom>
            <a:avLst/>
            <a:gdLst/>
            <a:ahLst/>
            <a:cxnLst/>
            <a:rect l="l" t="t" r="r" b="b"/>
            <a:pathLst>
              <a:path w="354965" h="355600">
                <a:moveTo>
                  <a:pt x="174011" y="355324"/>
                </a:moveTo>
                <a:lnTo>
                  <a:pt x="127742" y="348061"/>
                </a:lnTo>
                <a:lnTo>
                  <a:pt x="86172" y="329800"/>
                </a:lnTo>
                <a:lnTo>
                  <a:pt x="50956" y="302188"/>
                </a:lnTo>
                <a:lnTo>
                  <a:pt x="23751" y="266869"/>
                </a:lnTo>
                <a:lnTo>
                  <a:pt x="6213" y="225488"/>
                </a:lnTo>
                <a:lnTo>
                  <a:pt x="0" y="179690"/>
                </a:lnTo>
                <a:lnTo>
                  <a:pt x="6593" y="131986"/>
                </a:lnTo>
                <a:lnTo>
                  <a:pt x="25433" y="88756"/>
                </a:lnTo>
                <a:lnTo>
                  <a:pt x="54505" y="51970"/>
                </a:lnTo>
                <a:lnTo>
                  <a:pt x="91790" y="23601"/>
                </a:lnTo>
                <a:lnTo>
                  <a:pt x="135272" y="5620"/>
                </a:lnTo>
                <a:lnTo>
                  <a:pt x="182935" y="0"/>
                </a:lnTo>
                <a:lnTo>
                  <a:pt x="230518" y="7603"/>
                </a:lnTo>
                <a:lnTo>
                  <a:pt x="272773" y="27161"/>
                </a:lnTo>
                <a:lnTo>
                  <a:pt x="308019" y="56837"/>
                </a:lnTo>
                <a:lnTo>
                  <a:pt x="334577" y="94795"/>
                </a:lnTo>
                <a:lnTo>
                  <a:pt x="350770" y="139197"/>
                </a:lnTo>
                <a:lnTo>
                  <a:pt x="354919" y="188208"/>
                </a:lnTo>
                <a:lnTo>
                  <a:pt x="346785" y="234387"/>
                </a:lnTo>
                <a:lnTo>
                  <a:pt x="327847" y="275056"/>
                </a:lnTo>
                <a:lnTo>
                  <a:pt x="299602" y="308830"/>
                </a:lnTo>
                <a:lnTo>
                  <a:pt x="263548" y="334322"/>
                </a:lnTo>
                <a:lnTo>
                  <a:pt x="221185" y="350147"/>
                </a:lnTo>
                <a:lnTo>
                  <a:pt x="174011" y="354919"/>
                </a:lnTo>
                <a:lnTo>
                  <a:pt x="174011" y="35532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bg object 73"/>
          <p:cNvSpPr/>
          <p:nvPr/>
        </p:nvSpPr>
        <p:spPr>
          <a:xfrm>
            <a:off x="1220967" y="10151012"/>
            <a:ext cx="340995" cy="136525"/>
          </a:xfrm>
          <a:custGeom>
            <a:avLst/>
            <a:gdLst/>
            <a:ahLst/>
            <a:cxnLst/>
            <a:rect l="l" t="t" r="r" b="b"/>
            <a:pathLst>
              <a:path w="340994" h="136525">
                <a:moveTo>
                  <a:pt x="340923" y="135985"/>
                </a:moveTo>
                <a:lnTo>
                  <a:pt x="0" y="135985"/>
                </a:lnTo>
                <a:lnTo>
                  <a:pt x="446" y="132213"/>
                </a:lnTo>
                <a:lnTo>
                  <a:pt x="18467" y="89221"/>
                </a:lnTo>
                <a:lnTo>
                  <a:pt x="46943" y="52629"/>
                </a:lnTo>
                <a:lnTo>
                  <a:pt x="83937" y="24352"/>
                </a:lnTo>
                <a:lnTo>
                  <a:pt x="127511" y="6305"/>
                </a:lnTo>
                <a:lnTo>
                  <a:pt x="175728" y="405"/>
                </a:lnTo>
                <a:lnTo>
                  <a:pt x="175728" y="0"/>
                </a:lnTo>
                <a:lnTo>
                  <a:pt x="222175" y="6929"/>
                </a:lnTo>
                <a:lnTo>
                  <a:pt x="263237" y="24742"/>
                </a:lnTo>
                <a:lnTo>
                  <a:pt x="297516" y="52020"/>
                </a:lnTo>
                <a:lnTo>
                  <a:pt x="323614" y="87343"/>
                </a:lnTo>
                <a:lnTo>
                  <a:pt x="340136" y="129291"/>
                </a:lnTo>
                <a:lnTo>
                  <a:pt x="340923" y="13598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bg object 74"/>
          <p:cNvSpPr/>
          <p:nvPr/>
        </p:nvSpPr>
        <p:spPr>
          <a:xfrm>
            <a:off x="348568" y="6230679"/>
            <a:ext cx="349885" cy="350520"/>
          </a:xfrm>
          <a:custGeom>
            <a:avLst/>
            <a:gdLst/>
            <a:ahLst/>
            <a:cxnLst/>
            <a:rect l="l" t="t" r="r" b="b"/>
            <a:pathLst>
              <a:path w="349884" h="350520">
                <a:moveTo>
                  <a:pt x="169144" y="350457"/>
                </a:moveTo>
                <a:lnTo>
                  <a:pt x="123461" y="342814"/>
                </a:lnTo>
                <a:lnTo>
                  <a:pt x="82746" y="324196"/>
                </a:lnTo>
                <a:lnTo>
                  <a:pt x="48522" y="296205"/>
                </a:lnTo>
                <a:lnTo>
                  <a:pt x="22309" y="260439"/>
                </a:lnTo>
                <a:lnTo>
                  <a:pt x="5628" y="218498"/>
                </a:lnTo>
                <a:lnTo>
                  <a:pt x="0" y="171983"/>
                </a:lnTo>
                <a:lnTo>
                  <a:pt x="6968" y="124062"/>
                </a:lnTo>
                <a:lnTo>
                  <a:pt x="25869" y="81605"/>
                </a:lnTo>
                <a:lnTo>
                  <a:pt x="54911" y="46291"/>
                </a:lnTo>
                <a:lnTo>
                  <a:pt x="92301" y="19800"/>
                </a:lnTo>
                <a:lnTo>
                  <a:pt x="136249" y="3810"/>
                </a:lnTo>
                <a:lnTo>
                  <a:pt x="184963" y="0"/>
                </a:lnTo>
                <a:lnTo>
                  <a:pt x="230175" y="8844"/>
                </a:lnTo>
                <a:lnTo>
                  <a:pt x="270564" y="28844"/>
                </a:lnTo>
                <a:lnTo>
                  <a:pt x="304419" y="58105"/>
                </a:lnTo>
                <a:lnTo>
                  <a:pt x="330025" y="94735"/>
                </a:lnTo>
                <a:lnTo>
                  <a:pt x="345672" y="136841"/>
                </a:lnTo>
                <a:lnTo>
                  <a:pt x="349645" y="182529"/>
                </a:lnTo>
                <a:lnTo>
                  <a:pt x="341090" y="227811"/>
                </a:lnTo>
                <a:lnTo>
                  <a:pt x="321492" y="268416"/>
                </a:lnTo>
                <a:lnTo>
                  <a:pt x="292656" y="302644"/>
                </a:lnTo>
                <a:lnTo>
                  <a:pt x="256382" y="328793"/>
                </a:lnTo>
                <a:lnTo>
                  <a:pt x="214476" y="345163"/>
                </a:lnTo>
                <a:lnTo>
                  <a:pt x="168738" y="350051"/>
                </a:lnTo>
                <a:lnTo>
                  <a:pt x="169144" y="35045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bg object 75"/>
          <p:cNvSpPr/>
          <p:nvPr/>
        </p:nvSpPr>
        <p:spPr>
          <a:xfrm>
            <a:off x="0" y="5790579"/>
            <a:ext cx="257810" cy="349250"/>
          </a:xfrm>
          <a:custGeom>
            <a:avLst/>
            <a:gdLst/>
            <a:ahLst/>
            <a:cxnLst/>
            <a:rect l="l" t="t" r="r" b="b"/>
            <a:pathLst>
              <a:path w="257810" h="349250">
                <a:moveTo>
                  <a:pt x="77613" y="349240"/>
                </a:moveTo>
                <a:lnTo>
                  <a:pt x="32014" y="341817"/>
                </a:lnTo>
                <a:lnTo>
                  <a:pt x="0" y="327141"/>
                </a:lnTo>
                <a:lnTo>
                  <a:pt x="0" y="20506"/>
                </a:lnTo>
                <a:lnTo>
                  <a:pt x="39798" y="5010"/>
                </a:lnTo>
                <a:lnTo>
                  <a:pt x="86537" y="0"/>
                </a:lnTo>
                <a:lnTo>
                  <a:pt x="132622" y="7642"/>
                </a:lnTo>
                <a:lnTo>
                  <a:pt x="173986" y="26530"/>
                </a:lnTo>
                <a:lnTo>
                  <a:pt x="208882" y="54860"/>
                </a:lnTo>
                <a:lnTo>
                  <a:pt x="235565" y="90829"/>
                </a:lnTo>
                <a:lnTo>
                  <a:pt x="252288" y="132634"/>
                </a:lnTo>
                <a:lnTo>
                  <a:pt x="257303" y="178473"/>
                </a:lnTo>
                <a:lnTo>
                  <a:pt x="249542" y="224248"/>
                </a:lnTo>
                <a:lnTo>
                  <a:pt x="230367" y="265471"/>
                </a:lnTo>
                <a:lnTo>
                  <a:pt x="201682" y="300362"/>
                </a:lnTo>
                <a:lnTo>
                  <a:pt x="165392" y="327141"/>
                </a:lnTo>
                <a:lnTo>
                  <a:pt x="123401" y="344027"/>
                </a:lnTo>
                <a:lnTo>
                  <a:pt x="77613" y="34924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bg object 76"/>
          <p:cNvSpPr/>
          <p:nvPr/>
        </p:nvSpPr>
        <p:spPr>
          <a:xfrm>
            <a:off x="1659355" y="10153852"/>
            <a:ext cx="335915" cy="133350"/>
          </a:xfrm>
          <a:custGeom>
            <a:avLst/>
            <a:gdLst/>
            <a:ahLst/>
            <a:cxnLst/>
            <a:rect l="l" t="t" r="r" b="b"/>
            <a:pathLst>
              <a:path w="335914" h="133350">
                <a:moveTo>
                  <a:pt x="335610" y="133146"/>
                </a:moveTo>
                <a:lnTo>
                  <a:pt x="0" y="133146"/>
                </a:lnTo>
                <a:lnTo>
                  <a:pt x="1566" y="123911"/>
                </a:lnTo>
                <a:lnTo>
                  <a:pt x="19637" y="84189"/>
                </a:lnTo>
                <a:lnTo>
                  <a:pt x="46677" y="50347"/>
                </a:lnTo>
                <a:lnTo>
                  <a:pt x="81051" y="23976"/>
                </a:lnTo>
                <a:lnTo>
                  <a:pt x="121127" y="6664"/>
                </a:lnTo>
                <a:lnTo>
                  <a:pt x="165270" y="0"/>
                </a:lnTo>
                <a:lnTo>
                  <a:pt x="164865" y="0"/>
                </a:lnTo>
                <a:lnTo>
                  <a:pt x="211707" y="5474"/>
                </a:lnTo>
                <a:lnTo>
                  <a:pt x="253771" y="22429"/>
                </a:lnTo>
                <a:lnTo>
                  <a:pt x="289391" y="49232"/>
                </a:lnTo>
                <a:lnTo>
                  <a:pt x="316851" y="84189"/>
                </a:lnTo>
                <a:lnTo>
                  <a:pt x="334625" y="125846"/>
                </a:lnTo>
                <a:lnTo>
                  <a:pt x="335610" y="13314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bg object 77"/>
          <p:cNvSpPr/>
          <p:nvPr/>
        </p:nvSpPr>
        <p:spPr>
          <a:xfrm>
            <a:off x="4269714" y="9280143"/>
            <a:ext cx="349885" cy="349250"/>
          </a:xfrm>
          <a:custGeom>
            <a:avLst/>
            <a:gdLst/>
            <a:ahLst/>
            <a:cxnLst/>
            <a:rect l="l" t="t" r="r" b="b"/>
            <a:pathLst>
              <a:path w="349885" h="349250">
                <a:moveTo>
                  <a:pt x="174822" y="349240"/>
                </a:moveTo>
                <a:lnTo>
                  <a:pt x="127507" y="343398"/>
                </a:lnTo>
                <a:lnTo>
                  <a:pt x="85511" y="326435"/>
                </a:lnTo>
                <a:lnTo>
                  <a:pt x="50297" y="299805"/>
                </a:lnTo>
                <a:lnTo>
                  <a:pt x="23330" y="264961"/>
                </a:lnTo>
                <a:lnTo>
                  <a:pt x="6076" y="223356"/>
                </a:lnTo>
                <a:lnTo>
                  <a:pt x="0" y="176445"/>
                </a:lnTo>
                <a:lnTo>
                  <a:pt x="6183" y="129770"/>
                </a:lnTo>
                <a:lnTo>
                  <a:pt x="23646" y="87794"/>
                </a:lnTo>
                <a:lnTo>
                  <a:pt x="50753" y="52173"/>
                </a:lnTo>
                <a:lnTo>
                  <a:pt x="85871" y="24562"/>
                </a:lnTo>
                <a:lnTo>
                  <a:pt x="127367" y="6619"/>
                </a:lnTo>
                <a:lnTo>
                  <a:pt x="173606" y="0"/>
                </a:lnTo>
                <a:lnTo>
                  <a:pt x="219405" y="6078"/>
                </a:lnTo>
                <a:lnTo>
                  <a:pt x="261070" y="23886"/>
                </a:lnTo>
                <a:lnTo>
                  <a:pt x="296763" y="51564"/>
                </a:lnTo>
                <a:lnTo>
                  <a:pt x="324647" y="87253"/>
                </a:lnTo>
                <a:lnTo>
                  <a:pt x="342887" y="129094"/>
                </a:lnTo>
                <a:lnTo>
                  <a:pt x="349645" y="175228"/>
                </a:lnTo>
                <a:lnTo>
                  <a:pt x="343766" y="221497"/>
                </a:lnTo>
                <a:lnTo>
                  <a:pt x="326405" y="263068"/>
                </a:lnTo>
                <a:lnTo>
                  <a:pt x="299196" y="298284"/>
                </a:lnTo>
                <a:lnTo>
                  <a:pt x="263774" y="325488"/>
                </a:lnTo>
                <a:lnTo>
                  <a:pt x="221771" y="343026"/>
                </a:lnTo>
                <a:lnTo>
                  <a:pt x="174822" y="34924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bg object 78"/>
          <p:cNvSpPr/>
          <p:nvPr/>
        </p:nvSpPr>
        <p:spPr>
          <a:xfrm>
            <a:off x="1652236" y="7099115"/>
            <a:ext cx="349885" cy="349250"/>
          </a:xfrm>
          <a:custGeom>
            <a:avLst/>
            <a:gdLst/>
            <a:ahLst/>
            <a:cxnLst/>
            <a:rect l="l" t="t" r="r" b="b"/>
            <a:pathLst>
              <a:path w="349885" h="349250">
                <a:moveTo>
                  <a:pt x="170361" y="349240"/>
                </a:moveTo>
                <a:lnTo>
                  <a:pt x="123855" y="341822"/>
                </a:lnTo>
                <a:lnTo>
                  <a:pt x="82386" y="323160"/>
                </a:lnTo>
                <a:lnTo>
                  <a:pt x="47609" y="294988"/>
                </a:lnTo>
                <a:lnTo>
                  <a:pt x="21182" y="259042"/>
                </a:lnTo>
                <a:lnTo>
                  <a:pt x="4760" y="217056"/>
                </a:lnTo>
                <a:lnTo>
                  <a:pt x="0" y="170766"/>
                </a:lnTo>
                <a:lnTo>
                  <a:pt x="7990" y="124766"/>
                </a:lnTo>
                <a:lnTo>
                  <a:pt x="27417" y="83317"/>
                </a:lnTo>
                <a:lnTo>
                  <a:pt x="56330" y="48268"/>
                </a:lnTo>
                <a:lnTo>
                  <a:pt x="92782" y="21467"/>
                </a:lnTo>
                <a:lnTo>
                  <a:pt x="134822" y="4762"/>
                </a:lnTo>
                <a:lnTo>
                  <a:pt x="180501" y="0"/>
                </a:lnTo>
                <a:lnTo>
                  <a:pt x="226551" y="7935"/>
                </a:lnTo>
                <a:lnTo>
                  <a:pt x="267530" y="26981"/>
                </a:lnTo>
                <a:lnTo>
                  <a:pt x="301883" y="55468"/>
                </a:lnTo>
                <a:lnTo>
                  <a:pt x="328057" y="91730"/>
                </a:lnTo>
                <a:lnTo>
                  <a:pt x="344496" y="134099"/>
                </a:lnTo>
                <a:lnTo>
                  <a:pt x="349645" y="180907"/>
                </a:lnTo>
                <a:lnTo>
                  <a:pt x="342562" y="227628"/>
                </a:lnTo>
                <a:lnTo>
                  <a:pt x="324347" y="268716"/>
                </a:lnTo>
                <a:lnTo>
                  <a:pt x="296509" y="302796"/>
                </a:lnTo>
                <a:lnTo>
                  <a:pt x="260559" y="328493"/>
                </a:lnTo>
                <a:lnTo>
                  <a:pt x="218006" y="344432"/>
                </a:lnTo>
                <a:lnTo>
                  <a:pt x="170361" y="34924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bg object 79"/>
          <p:cNvSpPr/>
          <p:nvPr/>
        </p:nvSpPr>
        <p:spPr>
          <a:xfrm>
            <a:off x="4705757" y="9715375"/>
            <a:ext cx="349250" cy="350520"/>
          </a:xfrm>
          <a:custGeom>
            <a:avLst/>
            <a:gdLst/>
            <a:ahLst/>
            <a:cxnLst/>
            <a:rect l="l" t="t" r="r" b="b"/>
            <a:pathLst>
              <a:path w="349250" h="350520">
                <a:moveTo>
                  <a:pt x="175228" y="350051"/>
                </a:moveTo>
                <a:lnTo>
                  <a:pt x="128221" y="344718"/>
                </a:lnTo>
                <a:lnTo>
                  <a:pt x="86352" y="328072"/>
                </a:lnTo>
                <a:lnTo>
                  <a:pt x="51108" y="301579"/>
                </a:lnTo>
                <a:lnTo>
                  <a:pt x="23976" y="266703"/>
                </a:lnTo>
                <a:lnTo>
                  <a:pt x="6444" y="224909"/>
                </a:lnTo>
                <a:lnTo>
                  <a:pt x="0" y="177662"/>
                </a:lnTo>
                <a:lnTo>
                  <a:pt x="5751" y="130645"/>
                </a:lnTo>
                <a:lnTo>
                  <a:pt x="22759" y="88440"/>
                </a:lnTo>
                <a:lnTo>
                  <a:pt x="49435" y="52680"/>
                </a:lnTo>
                <a:lnTo>
                  <a:pt x="84189" y="24998"/>
                </a:lnTo>
                <a:lnTo>
                  <a:pt x="125432" y="7028"/>
                </a:lnTo>
                <a:lnTo>
                  <a:pt x="171577" y="405"/>
                </a:lnTo>
                <a:lnTo>
                  <a:pt x="171577" y="0"/>
                </a:lnTo>
                <a:lnTo>
                  <a:pt x="217779" y="5986"/>
                </a:lnTo>
                <a:lnTo>
                  <a:pt x="259823" y="23556"/>
                </a:lnTo>
                <a:lnTo>
                  <a:pt x="295850" y="50905"/>
                </a:lnTo>
                <a:lnTo>
                  <a:pt x="324001" y="86232"/>
                </a:lnTo>
                <a:lnTo>
                  <a:pt x="342417" y="127733"/>
                </a:lnTo>
                <a:lnTo>
                  <a:pt x="349240" y="173606"/>
                </a:lnTo>
                <a:lnTo>
                  <a:pt x="343336" y="219830"/>
                </a:lnTo>
                <a:lnTo>
                  <a:pt x="325939" y="261626"/>
                </a:lnTo>
                <a:lnTo>
                  <a:pt x="298740" y="297270"/>
                </a:lnTo>
                <a:lnTo>
                  <a:pt x="263428" y="325038"/>
                </a:lnTo>
                <a:lnTo>
                  <a:pt x="221694" y="343206"/>
                </a:lnTo>
                <a:lnTo>
                  <a:pt x="175228" y="35005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bg object 80"/>
          <p:cNvSpPr/>
          <p:nvPr/>
        </p:nvSpPr>
        <p:spPr>
          <a:xfrm>
            <a:off x="3398844" y="8412113"/>
            <a:ext cx="347980" cy="349250"/>
          </a:xfrm>
          <a:custGeom>
            <a:avLst/>
            <a:gdLst/>
            <a:ahLst/>
            <a:cxnLst/>
            <a:rect l="l" t="t" r="r" b="b"/>
            <a:pathLst>
              <a:path w="347979" h="349250">
                <a:moveTo>
                  <a:pt x="179690" y="348834"/>
                </a:moveTo>
                <a:lnTo>
                  <a:pt x="133357" y="343623"/>
                </a:lnTo>
                <a:lnTo>
                  <a:pt x="91340" y="326750"/>
                </a:lnTo>
                <a:lnTo>
                  <a:pt x="55113" y="300007"/>
                </a:lnTo>
                <a:lnTo>
                  <a:pt x="26560" y="265186"/>
                </a:lnTo>
                <a:lnTo>
                  <a:pt x="7562" y="224077"/>
                </a:lnTo>
                <a:lnTo>
                  <a:pt x="0" y="178473"/>
                </a:lnTo>
                <a:lnTo>
                  <a:pt x="4927" y="132183"/>
                </a:lnTo>
                <a:lnTo>
                  <a:pt x="21437" y="90198"/>
                </a:lnTo>
                <a:lnTo>
                  <a:pt x="47863" y="54251"/>
                </a:lnTo>
                <a:lnTo>
                  <a:pt x="82536" y="26079"/>
                </a:lnTo>
                <a:lnTo>
                  <a:pt x="123789" y="7417"/>
                </a:lnTo>
                <a:lnTo>
                  <a:pt x="169955" y="0"/>
                </a:lnTo>
                <a:lnTo>
                  <a:pt x="217058" y="4867"/>
                </a:lnTo>
                <a:lnTo>
                  <a:pt x="259192" y="20957"/>
                </a:lnTo>
                <a:lnTo>
                  <a:pt x="294836" y="46849"/>
                </a:lnTo>
                <a:lnTo>
                  <a:pt x="322469" y="81124"/>
                </a:lnTo>
                <a:lnTo>
                  <a:pt x="340570" y="122362"/>
                </a:lnTo>
                <a:lnTo>
                  <a:pt x="347617" y="169144"/>
                </a:lnTo>
                <a:lnTo>
                  <a:pt x="342502" y="216087"/>
                </a:lnTo>
                <a:lnTo>
                  <a:pt x="326164" y="258456"/>
                </a:lnTo>
                <a:lnTo>
                  <a:pt x="300160" y="294582"/>
                </a:lnTo>
                <a:lnTo>
                  <a:pt x="266042" y="322799"/>
                </a:lnTo>
                <a:lnTo>
                  <a:pt x="225367" y="341439"/>
                </a:lnTo>
                <a:lnTo>
                  <a:pt x="179690" y="34883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bg object 81"/>
          <p:cNvSpPr/>
          <p:nvPr/>
        </p:nvSpPr>
        <p:spPr>
          <a:xfrm>
            <a:off x="3833265" y="8847345"/>
            <a:ext cx="349885" cy="349885"/>
          </a:xfrm>
          <a:custGeom>
            <a:avLst/>
            <a:gdLst/>
            <a:ahLst/>
            <a:cxnLst/>
            <a:rect l="l" t="t" r="r" b="b"/>
            <a:pathLst>
              <a:path w="349885" h="349884">
                <a:moveTo>
                  <a:pt x="175634" y="349645"/>
                </a:moveTo>
                <a:lnTo>
                  <a:pt x="175634" y="349240"/>
                </a:lnTo>
                <a:lnTo>
                  <a:pt x="129977" y="342990"/>
                </a:lnTo>
                <a:lnTo>
                  <a:pt x="88365" y="325068"/>
                </a:lnTo>
                <a:lnTo>
                  <a:pt x="52680" y="297320"/>
                </a:lnTo>
                <a:lnTo>
                  <a:pt x="24803" y="261595"/>
                </a:lnTo>
                <a:lnTo>
                  <a:pt x="6615" y="219741"/>
                </a:lnTo>
                <a:lnTo>
                  <a:pt x="0" y="173606"/>
                </a:lnTo>
                <a:lnTo>
                  <a:pt x="6050" y="127367"/>
                </a:lnTo>
                <a:lnTo>
                  <a:pt x="23526" y="85871"/>
                </a:lnTo>
                <a:lnTo>
                  <a:pt x="50804" y="50753"/>
                </a:lnTo>
                <a:lnTo>
                  <a:pt x="86262" y="23646"/>
                </a:lnTo>
                <a:lnTo>
                  <a:pt x="128277" y="6183"/>
                </a:lnTo>
                <a:lnTo>
                  <a:pt x="175228" y="0"/>
                </a:lnTo>
                <a:lnTo>
                  <a:pt x="222513" y="6012"/>
                </a:lnTo>
                <a:lnTo>
                  <a:pt x="264435" y="23090"/>
                </a:lnTo>
                <a:lnTo>
                  <a:pt x="299551" y="49790"/>
                </a:lnTo>
                <a:lnTo>
                  <a:pt x="326420" y="84669"/>
                </a:lnTo>
                <a:lnTo>
                  <a:pt x="343599" y="126287"/>
                </a:lnTo>
                <a:lnTo>
                  <a:pt x="349645" y="173200"/>
                </a:lnTo>
                <a:lnTo>
                  <a:pt x="343291" y="219875"/>
                </a:lnTo>
                <a:lnTo>
                  <a:pt x="325714" y="261851"/>
                </a:lnTo>
                <a:lnTo>
                  <a:pt x="298537" y="297472"/>
                </a:lnTo>
                <a:lnTo>
                  <a:pt x="263383" y="325083"/>
                </a:lnTo>
                <a:lnTo>
                  <a:pt x="221875" y="343026"/>
                </a:lnTo>
                <a:lnTo>
                  <a:pt x="175634" y="34964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bg object 82"/>
          <p:cNvSpPr/>
          <p:nvPr/>
        </p:nvSpPr>
        <p:spPr>
          <a:xfrm>
            <a:off x="2966451" y="7972013"/>
            <a:ext cx="346075" cy="348615"/>
          </a:xfrm>
          <a:custGeom>
            <a:avLst/>
            <a:gdLst/>
            <a:ahLst/>
            <a:cxnLst/>
            <a:rect l="l" t="t" r="r" b="b"/>
            <a:pathLst>
              <a:path w="346075" h="348615">
                <a:moveTo>
                  <a:pt x="177256" y="348023"/>
                </a:moveTo>
                <a:lnTo>
                  <a:pt x="177256" y="347617"/>
                </a:lnTo>
                <a:lnTo>
                  <a:pt x="131592" y="343003"/>
                </a:lnTo>
                <a:lnTo>
                  <a:pt x="89927" y="326660"/>
                </a:lnTo>
                <a:lnTo>
                  <a:pt x="54099" y="300312"/>
                </a:lnTo>
                <a:lnTo>
                  <a:pt x="25944" y="265682"/>
                </a:lnTo>
                <a:lnTo>
                  <a:pt x="7299" y="224494"/>
                </a:lnTo>
                <a:lnTo>
                  <a:pt x="0" y="178473"/>
                </a:lnTo>
                <a:lnTo>
                  <a:pt x="4829" y="131169"/>
                </a:lnTo>
                <a:lnTo>
                  <a:pt x="20791" y="88846"/>
                </a:lnTo>
                <a:lnTo>
                  <a:pt x="46443" y="53035"/>
                </a:lnTo>
                <a:lnTo>
                  <a:pt x="80343" y="25268"/>
                </a:lnTo>
                <a:lnTo>
                  <a:pt x="121048" y="7079"/>
                </a:lnTo>
                <a:lnTo>
                  <a:pt x="167116" y="0"/>
                </a:lnTo>
                <a:lnTo>
                  <a:pt x="213802" y="5089"/>
                </a:lnTo>
                <a:lnTo>
                  <a:pt x="255857" y="21377"/>
                </a:lnTo>
                <a:lnTo>
                  <a:pt x="291692" y="47356"/>
                </a:lnTo>
                <a:lnTo>
                  <a:pt x="319720" y="81514"/>
                </a:lnTo>
                <a:lnTo>
                  <a:pt x="338350" y="122343"/>
                </a:lnTo>
                <a:lnTo>
                  <a:pt x="345995" y="168333"/>
                </a:lnTo>
                <a:lnTo>
                  <a:pt x="341101" y="214346"/>
                </a:lnTo>
                <a:lnTo>
                  <a:pt x="324692" y="256292"/>
                </a:lnTo>
                <a:lnTo>
                  <a:pt x="298436" y="292402"/>
                </a:lnTo>
                <a:lnTo>
                  <a:pt x="263999" y="320906"/>
                </a:lnTo>
                <a:lnTo>
                  <a:pt x="223050" y="340036"/>
                </a:lnTo>
                <a:lnTo>
                  <a:pt x="177256" y="34802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bg object 83"/>
          <p:cNvSpPr/>
          <p:nvPr/>
        </p:nvSpPr>
        <p:spPr>
          <a:xfrm>
            <a:off x="351002" y="5792608"/>
            <a:ext cx="344805" cy="345440"/>
          </a:xfrm>
          <a:custGeom>
            <a:avLst/>
            <a:gdLst/>
            <a:ahLst/>
            <a:cxnLst/>
            <a:rect l="l" t="t" r="r" b="b"/>
            <a:pathLst>
              <a:path w="344805" h="345439">
                <a:moveTo>
                  <a:pt x="171983" y="345184"/>
                </a:moveTo>
                <a:lnTo>
                  <a:pt x="128428" y="339238"/>
                </a:lnTo>
                <a:lnTo>
                  <a:pt x="88545" y="322499"/>
                </a:lnTo>
                <a:lnTo>
                  <a:pt x="54049" y="296610"/>
                </a:lnTo>
                <a:lnTo>
                  <a:pt x="26650" y="263218"/>
                </a:lnTo>
                <a:lnTo>
                  <a:pt x="8063" y="223967"/>
                </a:lnTo>
                <a:lnTo>
                  <a:pt x="0" y="180501"/>
                </a:lnTo>
                <a:lnTo>
                  <a:pt x="3977" y="134230"/>
                </a:lnTo>
                <a:lnTo>
                  <a:pt x="19650" y="91970"/>
                </a:lnTo>
                <a:lnTo>
                  <a:pt x="45328" y="55570"/>
                </a:lnTo>
                <a:lnTo>
                  <a:pt x="79321" y="26876"/>
                </a:lnTo>
                <a:lnTo>
                  <a:pt x="119940" y="7736"/>
                </a:lnTo>
                <a:lnTo>
                  <a:pt x="165493" y="0"/>
                </a:lnTo>
                <a:lnTo>
                  <a:pt x="211702" y="4920"/>
                </a:lnTo>
                <a:lnTo>
                  <a:pt x="253799" y="21377"/>
                </a:lnTo>
                <a:lnTo>
                  <a:pt x="289968" y="47660"/>
                </a:lnTo>
                <a:lnTo>
                  <a:pt x="318398" y="82055"/>
                </a:lnTo>
                <a:lnTo>
                  <a:pt x="337272" y="122850"/>
                </a:lnTo>
                <a:lnTo>
                  <a:pt x="344778" y="168333"/>
                </a:lnTo>
                <a:lnTo>
                  <a:pt x="339302" y="213514"/>
                </a:lnTo>
                <a:lnTo>
                  <a:pt x="321793" y="255181"/>
                </a:lnTo>
                <a:lnTo>
                  <a:pt x="294278" y="291236"/>
                </a:lnTo>
                <a:lnTo>
                  <a:pt x="258786" y="319584"/>
                </a:lnTo>
                <a:lnTo>
                  <a:pt x="217345" y="338130"/>
                </a:lnTo>
                <a:lnTo>
                  <a:pt x="171983" y="344778"/>
                </a:lnTo>
                <a:lnTo>
                  <a:pt x="171983" y="34518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bg object 84"/>
          <p:cNvSpPr/>
          <p:nvPr/>
        </p:nvSpPr>
        <p:spPr>
          <a:xfrm>
            <a:off x="0" y="5356158"/>
            <a:ext cx="255270" cy="344805"/>
          </a:xfrm>
          <a:custGeom>
            <a:avLst/>
            <a:gdLst/>
            <a:ahLst/>
            <a:cxnLst/>
            <a:rect l="l" t="t" r="r" b="b"/>
            <a:pathLst>
              <a:path w="255270" h="344804">
                <a:moveTo>
                  <a:pt x="75990" y="344778"/>
                </a:moveTo>
                <a:lnTo>
                  <a:pt x="30435" y="337071"/>
                </a:lnTo>
                <a:lnTo>
                  <a:pt x="0" y="322791"/>
                </a:lnTo>
                <a:lnTo>
                  <a:pt x="0" y="22112"/>
                </a:lnTo>
                <a:lnTo>
                  <a:pt x="38519" y="5945"/>
                </a:lnTo>
                <a:lnTo>
                  <a:pt x="82075" y="0"/>
                </a:lnTo>
                <a:lnTo>
                  <a:pt x="127296" y="6617"/>
                </a:lnTo>
                <a:lnTo>
                  <a:pt x="168698" y="25088"/>
                </a:lnTo>
                <a:lnTo>
                  <a:pt x="204218" y="53339"/>
                </a:lnTo>
                <a:lnTo>
                  <a:pt x="231794" y="89296"/>
                </a:lnTo>
                <a:lnTo>
                  <a:pt x="249366" y="130888"/>
                </a:lnTo>
                <a:lnTo>
                  <a:pt x="254870" y="176039"/>
                </a:lnTo>
                <a:lnTo>
                  <a:pt x="247394" y="221552"/>
                </a:lnTo>
                <a:lnTo>
                  <a:pt x="228594" y="262422"/>
                </a:lnTo>
                <a:lnTo>
                  <a:pt x="200263" y="296915"/>
                </a:lnTo>
                <a:lnTo>
                  <a:pt x="164191" y="323295"/>
                </a:lnTo>
                <a:lnTo>
                  <a:pt x="122169" y="339828"/>
                </a:lnTo>
                <a:lnTo>
                  <a:pt x="75990" y="34477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bg object 85"/>
          <p:cNvSpPr/>
          <p:nvPr/>
        </p:nvSpPr>
        <p:spPr>
          <a:xfrm>
            <a:off x="1219844" y="6667939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40" h="345440">
                <a:moveTo>
                  <a:pt x="167521" y="345184"/>
                </a:moveTo>
                <a:lnTo>
                  <a:pt x="123085" y="338029"/>
                </a:lnTo>
                <a:lnTo>
                  <a:pt x="83257" y="320396"/>
                </a:lnTo>
                <a:lnTo>
                  <a:pt x="49536" y="293771"/>
                </a:lnTo>
                <a:lnTo>
                  <a:pt x="23420" y="259642"/>
                </a:lnTo>
                <a:lnTo>
                  <a:pt x="6409" y="219497"/>
                </a:lnTo>
                <a:lnTo>
                  <a:pt x="0" y="174822"/>
                </a:lnTo>
                <a:lnTo>
                  <a:pt x="5449" y="127930"/>
                </a:lnTo>
                <a:lnTo>
                  <a:pt x="22369" y="86051"/>
                </a:lnTo>
                <a:lnTo>
                  <a:pt x="49181" y="50753"/>
                </a:lnTo>
                <a:lnTo>
                  <a:pt x="84309" y="23601"/>
                </a:lnTo>
                <a:lnTo>
                  <a:pt x="126174" y="6161"/>
                </a:lnTo>
                <a:lnTo>
                  <a:pt x="173200" y="0"/>
                </a:lnTo>
                <a:lnTo>
                  <a:pt x="220671" y="5992"/>
                </a:lnTo>
                <a:lnTo>
                  <a:pt x="262407" y="23060"/>
                </a:lnTo>
                <a:lnTo>
                  <a:pt x="297067" y="49840"/>
                </a:lnTo>
                <a:lnTo>
                  <a:pt x="323310" y="84970"/>
                </a:lnTo>
                <a:lnTo>
                  <a:pt x="339796" y="127085"/>
                </a:lnTo>
                <a:lnTo>
                  <a:pt x="345184" y="174822"/>
                </a:lnTo>
                <a:lnTo>
                  <a:pt x="338389" y="221582"/>
                </a:lnTo>
                <a:lnTo>
                  <a:pt x="320305" y="263068"/>
                </a:lnTo>
                <a:lnTo>
                  <a:pt x="292554" y="297726"/>
                </a:lnTo>
                <a:lnTo>
                  <a:pt x="256758" y="324001"/>
                </a:lnTo>
                <a:lnTo>
                  <a:pt x="214540" y="340339"/>
                </a:lnTo>
                <a:lnTo>
                  <a:pt x="167521" y="34518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bg object 86"/>
          <p:cNvSpPr/>
          <p:nvPr/>
        </p:nvSpPr>
        <p:spPr>
          <a:xfrm>
            <a:off x="2526757" y="7536781"/>
            <a:ext cx="342900" cy="346075"/>
          </a:xfrm>
          <a:custGeom>
            <a:avLst/>
            <a:gdLst/>
            <a:ahLst/>
            <a:cxnLst/>
            <a:rect l="l" t="t" r="r" b="b"/>
            <a:pathLst>
              <a:path w="342900" h="346075">
                <a:moveTo>
                  <a:pt x="165899" y="345589"/>
                </a:moveTo>
                <a:lnTo>
                  <a:pt x="121864" y="338665"/>
                </a:lnTo>
                <a:lnTo>
                  <a:pt x="82416" y="321297"/>
                </a:lnTo>
                <a:lnTo>
                  <a:pt x="49029" y="294937"/>
                </a:lnTo>
                <a:lnTo>
                  <a:pt x="23180" y="261040"/>
                </a:lnTo>
                <a:lnTo>
                  <a:pt x="6345" y="221058"/>
                </a:lnTo>
                <a:lnTo>
                  <a:pt x="0" y="176445"/>
                </a:lnTo>
                <a:lnTo>
                  <a:pt x="5522" y="129996"/>
                </a:lnTo>
                <a:lnTo>
                  <a:pt x="22549" y="87974"/>
                </a:lnTo>
                <a:lnTo>
                  <a:pt x="49333" y="52173"/>
                </a:lnTo>
                <a:lnTo>
                  <a:pt x="84128" y="24382"/>
                </a:lnTo>
                <a:lnTo>
                  <a:pt x="125390" y="6305"/>
                </a:lnTo>
                <a:lnTo>
                  <a:pt x="125817" y="6305"/>
                </a:lnTo>
                <a:lnTo>
                  <a:pt x="170766" y="0"/>
                </a:lnTo>
                <a:lnTo>
                  <a:pt x="216630" y="6305"/>
                </a:lnTo>
                <a:lnTo>
                  <a:pt x="257795" y="24081"/>
                </a:lnTo>
                <a:lnTo>
                  <a:pt x="292605" y="51615"/>
                </a:lnTo>
                <a:lnTo>
                  <a:pt x="319404" y="87193"/>
                </a:lnTo>
                <a:lnTo>
                  <a:pt x="336536" y="129104"/>
                </a:lnTo>
                <a:lnTo>
                  <a:pt x="342344" y="175634"/>
                </a:lnTo>
                <a:lnTo>
                  <a:pt x="335612" y="222194"/>
                </a:lnTo>
                <a:lnTo>
                  <a:pt x="317691" y="263503"/>
                </a:lnTo>
                <a:lnTo>
                  <a:pt x="290171" y="298030"/>
                </a:lnTo>
                <a:lnTo>
                  <a:pt x="254640" y="324242"/>
                </a:lnTo>
                <a:lnTo>
                  <a:pt x="212686" y="340605"/>
                </a:lnTo>
                <a:lnTo>
                  <a:pt x="165899" y="34558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bg object 87"/>
          <p:cNvSpPr/>
          <p:nvPr/>
        </p:nvSpPr>
        <p:spPr>
          <a:xfrm>
            <a:off x="2091525" y="7104795"/>
            <a:ext cx="344805" cy="341630"/>
          </a:xfrm>
          <a:custGeom>
            <a:avLst/>
            <a:gdLst/>
            <a:ahLst/>
            <a:cxnLst/>
            <a:rect l="l" t="t" r="r" b="b"/>
            <a:pathLst>
              <a:path w="344805" h="341629">
                <a:moveTo>
                  <a:pt x="169955" y="341127"/>
                </a:moveTo>
                <a:lnTo>
                  <a:pt x="123817" y="334572"/>
                </a:lnTo>
                <a:lnTo>
                  <a:pt x="82626" y="316805"/>
                </a:lnTo>
                <a:lnTo>
                  <a:pt x="48015" y="289461"/>
                </a:lnTo>
                <a:lnTo>
                  <a:pt x="21618" y="254174"/>
                </a:lnTo>
                <a:lnTo>
                  <a:pt x="5068" y="212577"/>
                </a:lnTo>
                <a:lnTo>
                  <a:pt x="0" y="166304"/>
                </a:lnTo>
                <a:lnTo>
                  <a:pt x="6719" y="122127"/>
                </a:lnTo>
                <a:lnTo>
                  <a:pt x="23871" y="82626"/>
                </a:lnTo>
                <a:lnTo>
                  <a:pt x="49992" y="49232"/>
                </a:lnTo>
                <a:lnTo>
                  <a:pt x="83618" y="23375"/>
                </a:lnTo>
                <a:lnTo>
                  <a:pt x="123282" y="6488"/>
                </a:lnTo>
                <a:lnTo>
                  <a:pt x="167521" y="0"/>
                </a:lnTo>
                <a:lnTo>
                  <a:pt x="214057" y="5205"/>
                </a:lnTo>
                <a:lnTo>
                  <a:pt x="256007" y="21768"/>
                </a:lnTo>
                <a:lnTo>
                  <a:pt x="291692" y="48066"/>
                </a:lnTo>
                <a:lnTo>
                  <a:pt x="319434" y="82476"/>
                </a:lnTo>
                <a:lnTo>
                  <a:pt x="337554" y="123376"/>
                </a:lnTo>
                <a:lnTo>
                  <a:pt x="344372" y="169144"/>
                </a:lnTo>
                <a:lnTo>
                  <a:pt x="338354" y="214615"/>
                </a:lnTo>
                <a:lnTo>
                  <a:pt x="320696" y="255736"/>
                </a:lnTo>
                <a:lnTo>
                  <a:pt x="293213" y="290729"/>
                </a:lnTo>
                <a:lnTo>
                  <a:pt x="257720" y="317812"/>
                </a:lnTo>
                <a:lnTo>
                  <a:pt x="216029" y="335205"/>
                </a:lnTo>
                <a:lnTo>
                  <a:pt x="169955" y="34112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bg object 88"/>
          <p:cNvSpPr/>
          <p:nvPr/>
        </p:nvSpPr>
        <p:spPr>
          <a:xfrm>
            <a:off x="786640" y="6232707"/>
            <a:ext cx="341630" cy="346075"/>
          </a:xfrm>
          <a:custGeom>
            <a:avLst/>
            <a:gdLst/>
            <a:ahLst/>
            <a:cxnLst/>
            <a:rect l="l" t="t" r="r" b="b"/>
            <a:pathLst>
              <a:path w="341630" h="346075">
                <a:moveTo>
                  <a:pt x="161437" y="345589"/>
                </a:moveTo>
                <a:lnTo>
                  <a:pt x="161437" y="345184"/>
                </a:lnTo>
                <a:lnTo>
                  <a:pt x="115987" y="336072"/>
                </a:lnTo>
                <a:lnTo>
                  <a:pt x="75956" y="315964"/>
                </a:lnTo>
                <a:lnTo>
                  <a:pt x="42843" y="286571"/>
                </a:lnTo>
                <a:lnTo>
                  <a:pt x="18147" y="249607"/>
                </a:lnTo>
                <a:lnTo>
                  <a:pt x="3367" y="206784"/>
                </a:lnTo>
                <a:lnTo>
                  <a:pt x="0" y="159814"/>
                </a:lnTo>
                <a:lnTo>
                  <a:pt x="9085" y="114315"/>
                </a:lnTo>
                <a:lnTo>
                  <a:pt x="29415" y="74213"/>
                </a:lnTo>
                <a:lnTo>
                  <a:pt x="59119" y="41119"/>
                </a:lnTo>
                <a:lnTo>
                  <a:pt x="96327" y="16645"/>
                </a:lnTo>
                <a:lnTo>
                  <a:pt x="139169" y="2401"/>
                </a:lnTo>
                <a:lnTo>
                  <a:pt x="185774" y="0"/>
                </a:lnTo>
                <a:lnTo>
                  <a:pt x="231168" y="10118"/>
                </a:lnTo>
                <a:lnTo>
                  <a:pt x="270669" y="31187"/>
                </a:lnTo>
                <a:lnTo>
                  <a:pt x="302847" y="61451"/>
                </a:lnTo>
                <a:lnTo>
                  <a:pt x="326270" y="99151"/>
                </a:lnTo>
                <a:lnTo>
                  <a:pt x="339507" y="142530"/>
                </a:lnTo>
                <a:lnTo>
                  <a:pt x="341127" y="189830"/>
                </a:lnTo>
                <a:lnTo>
                  <a:pt x="331113" y="233452"/>
                </a:lnTo>
                <a:lnTo>
                  <a:pt x="310766" y="272036"/>
                </a:lnTo>
                <a:lnTo>
                  <a:pt x="281856" y="304064"/>
                </a:lnTo>
                <a:lnTo>
                  <a:pt x="246152" y="328012"/>
                </a:lnTo>
                <a:lnTo>
                  <a:pt x="205422" y="342361"/>
                </a:lnTo>
                <a:lnTo>
                  <a:pt x="161437" y="34558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bg object 89"/>
          <p:cNvSpPr/>
          <p:nvPr/>
        </p:nvSpPr>
        <p:spPr>
          <a:xfrm>
            <a:off x="3836510" y="8414953"/>
            <a:ext cx="344170" cy="344170"/>
          </a:xfrm>
          <a:custGeom>
            <a:avLst/>
            <a:gdLst/>
            <a:ahLst/>
            <a:cxnLst/>
            <a:rect l="l" t="t" r="r" b="b"/>
            <a:pathLst>
              <a:path w="344170" h="344170">
                <a:moveTo>
                  <a:pt x="167116" y="343561"/>
                </a:moveTo>
                <a:lnTo>
                  <a:pt x="123470" y="335920"/>
                </a:lnTo>
                <a:lnTo>
                  <a:pt x="83768" y="317451"/>
                </a:lnTo>
                <a:lnTo>
                  <a:pt x="49790" y="289968"/>
                </a:lnTo>
                <a:lnTo>
                  <a:pt x="23315" y="255286"/>
                </a:lnTo>
                <a:lnTo>
                  <a:pt x="6125" y="215218"/>
                </a:lnTo>
                <a:lnTo>
                  <a:pt x="0" y="171577"/>
                </a:lnTo>
                <a:lnTo>
                  <a:pt x="6540" y="125714"/>
                </a:lnTo>
                <a:lnTo>
                  <a:pt x="24878" y="84279"/>
                </a:lnTo>
                <a:lnTo>
                  <a:pt x="53085" y="49130"/>
                </a:lnTo>
                <a:lnTo>
                  <a:pt x="89236" y="22128"/>
                </a:lnTo>
                <a:lnTo>
                  <a:pt x="131404" y="5132"/>
                </a:lnTo>
                <a:lnTo>
                  <a:pt x="177662" y="0"/>
                </a:lnTo>
                <a:lnTo>
                  <a:pt x="221640" y="7128"/>
                </a:lnTo>
                <a:lnTo>
                  <a:pt x="261235" y="24983"/>
                </a:lnTo>
                <a:lnTo>
                  <a:pt x="294836" y="51919"/>
                </a:lnTo>
                <a:lnTo>
                  <a:pt x="320831" y="86292"/>
                </a:lnTo>
                <a:lnTo>
                  <a:pt x="337610" y="126456"/>
                </a:lnTo>
                <a:lnTo>
                  <a:pt x="343561" y="170766"/>
                </a:lnTo>
                <a:lnTo>
                  <a:pt x="336998" y="216917"/>
                </a:lnTo>
                <a:lnTo>
                  <a:pt x="318638" y="258741"/>
                </a:lnTo>
                <a:lnTo>
                  <a:pt x="290475" y="294278"/>
                </a:lnTo>
                <a:lnTo>
                  <a:pt x="254505" y="321567"/>
                </a:lnTo>
                <a:lnTo>
                  <a:pt x="212720" y="338649"/>
                </a:lnTo>
                <a:lnTo>
                  <a:pt x="167116" y="34356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bg object 90"/>
          <p:cNvSpPr/>
          <p:nvPr/>
        </p:nvSpPr>
        <p:spPr>
          <a:xfrm>
            <a:off x="2096775" y="10155069"/>
            <a:ext cx="333375" cy="132080"/>
          </a:xfrm>
          <a:custGeom>
            <a:avLst/>
            <a:gdLst/>
            <a:ahLst/>
            <a:cxnLst/>
            <a:rect l="l" t="t" r="r" b="b"/>
            <a:pathLst>
              <a:path w="333375" h="132079">
                <a:moveTo>
                  <a:pt x="333014" y="131929"/>
                </a:moveTo>
                <a:lnTo>
                  <a:pt x="0" y="131929"/>
                </a:lnTo>
                <a:lnTo>
                  <a:pt x="14565" y="92481"/>
                </a:lnTo>
                <a:lnTo>
                  <a:pt x="40433" y="55823"/>
                </a:lnTo>
                <a:lnTo>
                  <a:pt x="74717" y="26906"/>
                </a:lnTo>
                <a:lnTo>
                  <a:pt x="115649" y="7656"/>
                </a:lnTo>
                <a:lnTo>
                  <a:pt x="161460" y="0"/>
                </a:lnTo>
                <a:lnTo>
                  <a:pt x="207688" y="5331"/>
                </a:lnTo>
                <a:lnTo>
                  <a:pt x="249781" y="22504"/>
                </a:lnTo>
                <a:lnTo>
                  <a:pt x="285834" y="49637"/>
                </a:lnTo>
                <a:lnTo>
                  <a:pt x="313944" y="84850"/>
                </a:lnTo>
                <a:lnTo>
                  <a:pt x="332206" y="126259"/>
                </a:lnTo>
                <a:lnTo>
                  <a:pt x="333014" y="13192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bg object 91"/>
          <p:cNvSpPr/>
          <p:nvPr/>
        </p:nvSpPr>
        <p:spPr>
          <a:xfrm>
            <a:off x="5149507" y="9719026"/>
            <a:ext cx="339725" cy="343535"/>
          </a:xfrm>
          <a:custGeom>
            <a:avLst/>
            <a:gdLst/>
            <a:ahLst/>
            <a:cxnLst/>
            <a:rect l="l" t="t" r="r" b="b"/>
            <a:pathLst>
              <a:path w="339725" h="343534">
                <a:moveTo>
                  <a:pt x="170361" y="343155"/>
                </a:moveTo>
                <a:lnTo>
                  <a:pt x="124193" y="337017"/>
                </a:lnTo>
                <a:lnTo>
                  <a:pt x="82927" y="319329"/>
                </a:lnTo>
                <a:lnTo>
                  <a:pt x="48218" y="291794"/>
                </a:lnTo>
                <a:lnTo>
                  <a:pt x="21723" y="256112"/>
                </a:lnTo>
                <a:lnTo>
                  <a:pt x="5098" y="213986"/>
                </a:lnTo>
                <a:lnTo>
                  <a:pt x="0" y="167116"/>
                </a:lnTo>
                <a:lnTo>
                  <a:pt x="7122" y="123216"/>
                </a:lnTo>
                <a:lnTo>
                  <a:pt x="24938" y="83497"/>
                </a:lnTo>
                <a:lnTo>
                  <a:pt x="51767" y="49637"/>
                </a:lnTo>
                <a:lnTo>
                  <a:pt x="85931" y="23315"/>
                </a:lnTo>
                <a:lnTo>
                  <a:pt x="125752" y="6210"/>
                </a:lnTo>
                <a:lnTo>
                  <a:pt x="169549" y="0"/>
                </a:lnTo>
                <a:lnTo>
                  <a:pt x="215405" y="6228"/>
                </a:lnTo>
                <a:lnTo>
                  <a:pt x="256518" y="24142"/>
                </a:lnTo>
                <a:lnTo>
                  <a:pt x="291185" y="51970"/>
                </a:lnTo>
                <a:lnTo>
                  <a:pt x="317706" y="87944"/>
                </a:lnTo>
                <a:lnTo>
                  <a:pt x="334380" y="130296"/>
                </a:lnTo>
                <a:lnTo>
                  <a:pt x="339505" y="177256"/>
                </a:lnTo>
                <a:lnTo>
                  <a:pt x="332581" y="221798"/>
                </a:lnTo>
                <a:lnTo>
                  <a:pt x="315213" y="261550"/>
                </a:lnTo>
                <a:lnTo>
                  <a:pt x="288853" y="295039"/>
                </a:lnTo>
                <a:lnTo>
                  <a:pt x="254955" y="320786"/>
                </a:lnTo>
                <a:lnTo>
                  <a:pt x="214973" y="337317"/>
                </a:lnTo>
                <a:lnTo>
                  <a:pt x="170361" y="34315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bg object 92"/>
          <p:cNvSpPr/>
          <p:nvPr/>
        </p:nvSpPr>
        <p:spPr>
          <a:xfrm>
            <a:off x="4272553" y="8850996"/>
            <a:ext cx="343535" cy="339725"/>
          </a:xfrm>
          <a:custGeom>
            <a:avLst/>
            <a:gdLst/>
            <a:ahLst/>
            <a:cxnLst/>
            <a:rect l="l" t="t" r="r" b="b"/>
            <a:pathLst>
              <a:path w="343535" h="339725">
                <a:moveTo>
                  <a:pt x="160626" y="339099"/>
                </a:moveTo>
                <a:lnTo>
                  <a:pt x="116071" y="330968"/>
                </a:lnTo>
                <a:lnTo>
                  <a:pt x="77038" y="312448"/>
                </a:lnTo>
                <a:lnTo>
                  <a:pt x="44516" y="285050"/>
                </a:lnTo>
                <a:lnTo>
                  <a:pt x="19905" y="250283"/>
                </a:lnTo>
                <a:lnTo>
                  <a:pt x="4600" y="209657"/>
                </a:lnTo>
                <a:lnTo>
                  <a:pt x="0" y="164682"/>
                </a:lnTo>
                <a:lnTo>
                  <a:pt x="7714" y="118879"/>
                </a:lnTo>
                <a:lnTo>
                  <a:pt x="26831" y="78269"/>
                </a:lnTo>
                <a:lnTo>
                  <a:pt x="55570" y="44466"/>
                </a:lnTo>
                <a:lnTo>
                  <a:pt x="92151" y="19079"/>
                </a:lnTo>
                <a:lnTo>
                  <a:pt x="134794" y="3720"/>
                </a:lnTo>
                <a:lnTo>
                  <a:pt x="181718" y="0"/>
                </a:lnTo>
                <a:lnTo>
                  <a:pt x="225168" y="8444"/>
                </a:lnTo>
                <a:lnTo>
                  <a:pt x="264315" y="27672"/>
                </a:lnTo>
                <a:lnTo>
                  <a:pt x="297422" y="55823"/>
                </a:lnTo>
                <a:lnTo>
                  <a:pt x="322754" y="91039"/>
                </a:lnTo>
                <a:lnTo>
                  <a:pt x="338577" y="131460"/>
                </a:lnTo>
                <a:lnTo>
                  <a:pt x="343155" y="175228"/>
                </a:lnTo>
                <a:lnTo>
                  <a:pt x="335353" y="221253"/>
                </a:lnTo>
                <a:lnTo>
                  <a:pt x="316294" y="261791"/>
                </a:lnTo>
                <a:lnTo>
                  <a:pt x="287636" y="295343"/>
                </a:lnTo>
                <a:lnTo>
                  <a:pt x="251034" y="320411"/>
                </a:lnTo>
                <a:lnTo>
                  <a:pt x="208145" y="335496"/>
                </a:lnTo>
                <a:lnTo>
                  <a:pt x="160626" y="33909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bg object 93"/>
          <p:cNvSpPr/>
          <p:nvPr/>
        </p:nvSpPr>
        <p:spPr>
          <a:xfrm>
            <a:off x="3405739" y="7975258"/>
            <a:ext cx="337185" cy="340360"/>
          </a:xfrm>
          <a:custGeom>
            <a:avLst/>
            <a:gdLst/>
            <a:ahLst/>
            <a:cxnLst/>
            <a:rect l="l" t="t" r="r" b="b"/>
            <a:pathLst>
              <a:path w="337185" h="340359">
                <a:moveTo>
                  <a:pt x="176039" y="339911"/>
                </a:moveTo>
                <a:lnTo>
                  <a:pt x="129620" y="336080"/>
                </a:lnTo>
                <a:lnTo>
                  <a:pt x="87674" y="320080"/>
                </a:lnTo>
                <a:lnTo>
                  <a:pt x="51970" y="293670"/>
                </a:lnTo>
                <a:lnTo>
                  <a:pt x="24277" y="258606"/>
                </a:lnTo>
                <a:lnTo>
                  <a:pt x="6364" y="216647"/>
                </a:lnTo>
                <a:lnTo>
                  <a:pt x="0" y="169549"/>
                </a:lnTo>
                <a:lnTo>
                  <a:pt x="5979" y="124569"/>
                </a:lnTo>
                <a:lnTo>
                  <a:pt x="22549" y="84309"/>
                </a:lnTo>
                <a:lnTo>
                  <a:pt x="48268" y="50246"/>
                </a:lnTo>
                <a:lnTo>
                  <a:pt x="81695" y="23856"/>
                </a:lnTo>
                <a:lnTo>
                  <a:pt x="121386" y="6615"/>
                </a:lnTo>
                <a:lnTo>
                  <a:pt x="165899" y="0"/>
                </a:lnTo>
                <a:lnTo>
                  <a:pt x="210097" y="5269"/>
                </a:lnTo>
                <a:lnTo>
                  <a:pt x="250283" y="21603"/>
                </a:lnTo>
                <a:lnTo>
                  <a:pt x="284746" y="47356"/>
                </a:lnTo>
                <a:lnTo>
                  <a:pt x="311772" y="80883"/>
                </a:lnTo>
                <a:lnTo>
                  <a:pt x="329650" y="120541"/>
                </a:lnTo>
                <a:lnTo>
                  <a:pt x="336666" y="164682"/>
                </a:lnTo>
                <a:lnTo>
                  <a:pt x="332035" y="209689"/>
                </a:lnTo>
                <a:lnTo>
                  <a:pt x="316655" y="250403"/>
                </a:lnTo>
                <a:lnTo>
                  <a:pt x="291946" y="285304"/>
                </a:lnTo>
                <a:lnTo>
                  <a:pt x="259327" y="312869"/>
                </a:lnTo>
                <a:lnTo>
                  <a:pt x="220218" y="331578"/>
                </a:lnTo>
                <a:lnTo>
                  <a:pt x="176039" y="33991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bg object 94"/>
          <p:cNvSpPr/>
          <p:nvPr/>
        </p:nvSpPr>
        <p:spPr>
          <a:xfrm>
            <a:off x="1656698" y="6670779"/>
            <a:ext cx="342265" cy="338455"/>
          </a:xfrm>
          <a:custGeom>
            <a:avLst/>
            <a:gdLst/>
            <a:ahLst/>
            <a:cxnLst/>
            <a:rect l="l" t="t" r="r" b="b"/>
            <a:pathLst>
              <a:path w="342264" h="338454">
                <a:moveTo>
                  <a:pt x="176445" y="337882"/>
                </a:moveTo>
                <a:lnTo>
                  <a:pt x="129545" y="332820"/>
                </a:lnTo>
                <a:lnTo>
                  <a:pt x="87343" y="316309"/>
                </a:lnTo>
                <a:lnTo>
                  <a:pt x="51564" y="290019"/>
                </a:lnTo>
                <a:lnTo>
                  <a:pt x="23931" y="255616"/>
                </a:lnTo>
                <a:lnTo>
                  <a:pt x="6168" y="214769"/>
                </a:lnTo>
                <a:lnTo>
                  <a:pt x="54" y="169549"/>
                </a:lnTo>
                <a:lnTo>
                  <a:pt x="0" y="169144"/>
                </a:lnTo>
                <a:lnTo>
                  <a:pt x="6319" y="125376"/>
                </a:lnTo>
                <a:lnTo>
                  <a:pt x="23375" y="85631"/>
                </a:lnTo>
                <a:lnTo>
                  <a:pt x="49536" y="51564"/>
                </a:lnTo>
                <a:lnTo>
                  <a:pt x="83167" y="24833"/>
                </a:lnTo>
                <a:lnTo>
                  <a:pt x="122634" y="7092"/>
                </a:lnTo>
                <a:lnTo>
                  <a:pt x="166304" y="0"/>
                </a:lnTo>
                <a:lnTo>
                  <a:pt x="212694" y="5094"/>
                </a:lnTo>
                <a:lnTo>
                  <a:pt x="254565" y="21693"/>
                </a:lnTo>
                <a:lnTo>
                  <a:pt x="290171" y="48116"/>
                </a:lnTo>
                <a:lnTo>
                  <a:pt x="317767" y="82686"/>
                </a:lnTo>
                <a:lnTo>
                  <a:pt x="335605" y="123724"/>
                </a:lnTo>
                <a:lnTo>
                  <a:pt x="341883" y="169144"/>
                </a:lnTo>
                <a:lnTo>
                  <a:pt x="341939" y="169549"/>
                </a:lnTo>
                <a:lnTo>
                  <a:pt x="335961" y="213989"/>
                </a:lnTo>
                <a:lnTo>
                  <a:pt x="319404" y="253844"/>
                </a:lnTo>
                <a:lnTo>
                  <a:pt x="293720" y="287636"/>
                </a:lnTo>
                <a:lnTo>
                  <a:pt x="260364" y="313891"/>
                </a:lnTo>
                <a:lnTo>
                  <a:pt x="220787" y="331131"/>
                </a:lnTo>
                <a:lnTo>
                  <a:pt x="176445" y="33788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bg object 95"/>
          <p:cNvSpPr/>
          <p:nvPr/>
        </p:nvSpPr>
        <p:spPr>
          <a:xfrm>
            <a:off x="1225117" y="6234736"/>
            <a:ext cx="336550" cy="340360"/>
          </a:xfrm>
          <a:custGeom>
            <a:avLst/>
            <a:gdLst/>
            <a:ahLst/>
            <a:cxnLst/>
            <a:rect l="l" t="t" r="r" b="b"/>
            <a:pathLst>
              <a:path w="336550" h="340359">
                <a:moveTo>
                  <a:pt x="164108" y="340290"/>
                </a:moveTo>
                <a:lnTo>
                  <a:pt x="119827" y="333297"/>
                </a:lnTo>
                <a:lnTo>
                  <a:pt x="80313" y="315663"/>
                </a:lnTo>
                <a:lnTo>
                  <a:pt x="47153" y="288904"/>
                </a:lnTo>
                <a:lnTo>
                  <a:pt x="21768" y="254505"/>
                </a:lnTo>
                <a:lnTo>
                  <a:pt x="5577" y="213954"/>
                </a:lnTo>
                <a:lnTo>
                  <a:pt x="0" y="168738"/>
                </a:lnTo>
                <a:lnTo>
                  <a:pt x="6595" y="121902"/>
                </a:lnTo>
                <a:lnTo>
                  <a:pt x="24772" y="80283"/>
                </a:lnTo>
                <a:lnTo>
                  <a:pt x="52730" y="45581"/>
                </a:lnTo>
                <a:lnTo>
                  <a:pt x="88665" y="19499"/>
                </a:lnTo>
                <a:lnTo>
                  <a:pt x="130775" y="3738"/>
                </a:lnTo>
                <a:lnTo>
                  <a:pt x="177256" y="0"/>
                </a:lnTo>
                <a:lnTo>
                  <a:pt x="220949" y="8478"/>
                </a:lnTo>
                <a:lnTo>
                  <a:pt x="259763" y="27537"/>
                </a:lnTo>
                <a:lnTo>
                  <a:pt x="292199" y="55519"/>
                </a:lnTo>
                <a:lnTo>
                  <a:pt x="316760" y="90769"/>
                </a:lnTo>
                <a:lnTo>
                  <a:pt x="331946" y="131629"/>
                </a:lnTo>
                <a:lnTo>
                  <a:pt x="336260" y="176445"/>
                </a:lnTo>
                <a:lnTo>
                  <a:pt x="328673" y="220583"/>
                </a:lnTo>
                <a:lnTo>
                  <a:pt x="310315" y="260213"/>
                </a:lnTo>
                <a:lnTo>
                  <a:pt x="282921" y="293670"/>
                </a:lnTo>
                <a:lnTo>
                  <a:pt x="248225" y="319284"/>
                </a:lnTo>
                <a:lnTo>
                  <a:pt x="207963" y="335389"/>
                </a:lnTo>
                <a:lnTo>
                  <a:pt x="164108" y="34029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bg object 96"/>
          <p:cNvSpPr/>
          <p:nvPr/>
        </p:nvSpPr>
        <p:spPr>
          <a:xfrm>
            <a:off x="2970102" y="7541243"/>
            <a:ext cx="335915" cy="339090"/>
          </a:xfrm>
          <a:custGeom>
            <a:avLst/>
            <a:gdLst/>
            <a:ahLst/>
            <a:cxnLst/>
            <a:rect l="l" t="t" r="r" b="b"/>
            <a:pathLst>
              <a:path w="335914" h="339090">
                <a:moveTo>
                  <a:pt x="173200" y="338694"/>
                </a:moveTo>
                <a:lnTo>
                  <a:pt x="128953" y="334144"/>
                </a:lnTo>
                <a:lnTo>
                  <a:pt x="88695" y="318383"/>
                </a:lnTo>
                <a:lnTo>
                  <a:pt x="53846" y="293112"/>
                </a:lnTo>
                <a:lnTo>
                  <a:pt x="26230" y="260033"/>
                </a:lnTo>
                <a:lnTo>
                  <a:pt x="7673" y="220847"/>
                </a:lnTo>
                <a:lnTo>
                  <a:pt x="0" y="177256"/>
                </a:lnTo>
                <a:lnTo>
                  <a:pt x="4525" y="130324"/>
                </a:lnTo>
                <a:lnTo>
                  <a:pt x="20656" y="88034"/>
                </a:lnTo>
                <a:lnTo>
                  <a:pt x="46747" y="52122"/>
                </a:lnTo>
                <a:lnTo>
                  <a:pt x="81154" y="24322"/>
                </a:lnTo>
                <a:lnTo>
                  <a:pt x="122231" y="6369"/>
                </a:lnTo>
                <a:lnTo>
                  <a:pt x="168333" y="0"/>
                </a:lnTo>
                <a:lnTo>
                  <a:pt x="212485" y="5928"/>
                </a:lnTo>
                <a:lnTo>
                  <a:pt x="252221" y="22684"/>
                </a:lnTo>
                <a:lnTo>
                  <a:pt x="285963" y="48725"/>
                </a:lnTo>
                <a:lnTo>
                  <a:pt x="312133" y="82506"/>
                </a:lnTo>
                <a:lnTo>
                  <a:pt x="329154" y="122484"/>
                </a:lnTo>
                <a:lnTo>
                  <a:pt x="335449" y="167116"/>
                </a:lnTo>
                <a:lnTo>
                  <a:pt x="330275" y="211993"/>
                </a:lnTo>
                <a:lnTo>
                  <a:pt x="314477" y="252341"/>
                </a:lnTo>
                <a:lnTo>
                  <a:pt x="289461" y="286673"/>
                </a:lnTo>
                <a:lnTo>
                  <a:pt x="256638" y="313500"/>
                </a:lnTo>
                <a:lnTo>
                  <a:pt x="217415" y="331336"/>
                </a:lnTo>
                <a:lnTo>
                  <a:pt x="173200" y="33869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bg object 97"/>
          <p:cNvSpPr/>
          <p:nvPr/>
        </p:nvSpPr>
        <p:spPr>
          <a:xfrm>
            <a:off x="789479" y="5794636"/>
            <a:ext cx="335915" cy="339090"/>
          </a:xfrm>
          <a:custGeom>
            <a:avLst/>
            <a:gdLst/>
            <a:ahLst/>
            <a:cxnLst/>
            <a:rect l="l" t="t" r="r" b="b"/>
            <a:pathLst>
              <a:path w="335915" h="339089">
                <a:moveTo>
                  <a:pt x="165899" y="338694"/>
                </a:moveTo>
                <a:lnTo>
                  <a:pt x="121526" y="331913"/>
                </a:lnTo>
                <a:lnTo>
                  <a:pt x="81875" y="314597"/>
                </a:lnTo>
                <a:lnTo>
                  <a:pt x="48421" y="288244"/>
                </a:lnTo>
                <a:lnTo>
                  <a:pt x="22639" y="254354"/>
                </a:lnTo>
                <a:lnTo>
                  <a:pt x="6007" y="214425"/>
                </a:lnTo>
                <a:lnTo>
                  <a:pt x="0" y="169955"/>
                </a:lnTo>
                <a:lnTo>
                  <a:pt x="6305" y="123648"/>
                </a:lnTo>
                <a:lnTo>
                  <a:pt x="24352" y="82085"/>
                </a:lnTo>
                <a:lnTo>
                  <a:pt x="52223" y="47102"/>
                </a:lnTo>
                <a:lnTo>
                  <a:pt x="88004" y="20536"/>
                </a:lnTo>
                <a:lnTo>
                  <a:pt x="129780" y="4223"/>
                </a:lnTo>
                <a:lnTo>
                  <a:pt x="175634" y="0"/>
                </a:lnTo>
                <a:lnTo>
                  <a:pt x="219584" y="8131"/>
                </a:lnTo>
                <a:lnTo>
                  <a:pt x="258441" y="26650"/>
                </a:lnTo>
                <a:lnTo>
                  <a:pt x="290830" y="54049"/>
                </a:lnTo>
                <a:lnTo>
                  <a:pt x="315378" y="88816"/>
                </a:lnTo>
                <a:lnTo>
                  <a:pt x="330709" y="129442"/>
                </a:lnTo>
                <a:lnTo>
                  <a:pt x="335449" y="174417"/>
                </a:lnTo>
                <a:lnTo>
                  <a:pt x="328551" y="218838"/>
                </a:lnTo>
                <a:lnTo>
                  <a:pt x="310961" y="258561"/>
                </a:lnTo>
                <a:lnTo>
                  <a:pt x="284290" y="291996"/>
                </a:lnTo>
                <a:lnTo>
                  <a:pt x="250148" y="317556"/>
                </a:lnTo>
                <a:lnTo>
                  <a:pt x="210147" y="333652"/>
                </a:lnTo>
                <a:lnTo>
                  <a:pt x="165899" y="33869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bg object 98"/>
          <p:cNvSpPr/>
          <p:nvPr/>
        </p:nvSpPr>
        <p:spPr>
          <a:xfrm>
            <a:off x="4708191" y="9286633"/>
            <a:ext cx="340360" cy="340360"/>
          </a:xfrm>
          <a:custGeom>
            <a:avLst/>
            <a:gdLst/>
            <a:ahLst/>
            <a:cxnLst/>
            <a:rect l="l" t="t" r="r" b="b"/>
            <a:pathLst>
              <a:path w="340360" h="340359">
                <a:moveTo>
                  <a:pt x="165899" y="340316"/>
                </a:moveTo>
                <a:lnTo>
                  <a:pt x="118926" y="332915"/>
                </a:lnTo>
                <a:lnTo>
                  <a:pt x="77969" y="314236"/>
                </a:lnTo>
                <a:lnTo>
                  <a:pt x="44111" y="285912"/>
                </a:lnTo>
                <a:lnTo>
                  <a:pt x="18838" y="249577"/>
                </a:lnTo>
                <a:lnTo>
                  <a:pt x="3639" y="206865"/>
                </a:lnTo>
                <a:lnTo>
                  <a:pt x="0" y="159409"/>
                </a:lnTo>
                <a:lnTo>
                  <a:pt x="8078" y="115038"/>
                </a:lnTo>
                <a:lnTo>
                  <a:pt x="26500" y="76076"/>
                </a:lnTo>
                <a:lnTo>
                  <a:pt x="53846" y="43807"/>
                </a:lnTo>
                <a:lnTo>
                  <a:pt x="88695" y="19514"/>
                </a:lnTo>
                <a:lnTo>
                  <a:pt x="129629" y="4484"/>
                </a:lnTo>
                <a:lnTo>
                  <a:pt x="175228" y="0"/>
                </a:lnTo>
                <a:lnTo>
                  <a:pt x="222019" y="7258"/>
                </a:lnTo>
                <a:lnTo>
                  <a:pt x="262918" y="25614"/>
                </a:lnTo>
                <a:lnTo>
                  <a:pt x="296560" y="53592"/>
                </a:lnTo>
                <a:lnTo>
                  <a:pt x="321582" y="89717"/>
                </a:lnTo>
                <a:lnTo>
                  <a:pt x="336622" y="132512"/>
                </a:lnTo>
                <a:lnTo>
                  <a:pt x="340316" y="180501"/>
                </a:lnTo>
                <a:lnTo>
                  <a:pt x="332438" y="224902"/>
                </a:lnTo>
                <a:lnTo>
                  <a:pt x="314206" y="263939"/>
                </a:lnTo>
                <a:lnTo>
                  <a:pt x="287028" y="296306"/>
                </a:lnTo>
                <a:lnTo>
                  <a:pt x="252311" y="320696"/>
                </a:lnTo>
                <a:lnTo>
                  <a:pt x="211466" y="335802"/>
                </a:lnTo>
                <a:lnTo>
                  <a:pt x="165899" y="34031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bg object 99"/>
          <p:cNvSpPr/>
          <p:nvPr/>
        </p:nvSpPr>
        <p:spPr>
          <a:xfrm>
            <a:off x="2535665" y="10157502"/>
            <a:ext cx="323850" cy="129539"/>
          </a:xfrm>
          <a:custGeom>
            <a:avLst/>
            <a:gdLst/>
            <a:ahLst/>
            <a:cxnLst/>
            <a:rect l="l" t="t" r="r" b="b"/>
            <a:pathLst>
              <a:path w="323850" h="129540">
                <a:moveTo>
                  <a:pt x="323620" y="129495"/>
                </a:moveTo>
                <a:lnTo>
                  <a:pt x="0" y="129495"/>
                </a:lnTo>
                <a:lnTo>
                  <a:pt x="643" y="124644"/>
                </a:lnTo>
                <a:lnTo>
                  <a:pt x="17608" y="84369"/>
                </a:lnTo>
                <a:lnTo>
                  <a:pt x="43924" y="50043"/>
                </a:lnTo>
                <a:lnTo>
                  <a:pt x="77880" y="23390"/>
                </a:lnTo>
                <a:lnTo>
                  <a:pt x="117762" y="6135"/>
                </a:lnTo>
                <a:lnTo>
                  <a:pt x="161859" y="0"/>
                </a:lnTo>
                <a:lnTo>
                  <a:pt x="206180" y="6020"/>
                </a:lnTo>
                <a:lnTo>
                  <a:pt x="246018" y="23015"/>
                </a:lnTo>
                <a:lnTo>
                  <a:pt x="279793" y="49384"/>
                </a:lnTo>
                <a:lnTo>
                  <a:pt x="305929" y="83528"/>
                </a:lnTo>
                <a:lnTo>
                  <a:pt x="322849" y="123846"/>
                </a:lnTo>
                <a:lnTo>
                  <a:pt x="323620" y="12949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bg object 100"/>
          <p:cNvSpPr/>
          <p:nvPr/>
        </p:nvSpPr>
        <p:spPr>
          <a:xfrm>
            <a:off x="353030" y="5361026"/>
            <a:ext cx="337820" cy="337820"/>
          </a:xfrm>
          <a:custGeom>
            <a:avLst/>
            <a:gdLst/>
            <a:ahLst/>
            <a:cxnLst/>
            <a:rect l="l" t="t" r="r" b="b"/>
            <a:pathLst>
              <a:path w="337820" h="337820">
                <a:moveTo>
                  <a:pt x="172389" y="337477"/>
                </a:moveTo>
                <a:lnTo>
                  <a:pt x="128653" y="332157"/>
                </a:lnTo>
                <a:lnTo>
                  <a:pt x="88726" y="315738"/>
                </a:lnTo>
                <a:lnTo>
                  <a:pt x="54049" y="289968"/>
                </a:lnTo>
                <a:lnTo>
                  <a:pt x="26470" y="256593"/>
                </a:lnTo>
                <a:lnTo>
                  <a:pt x="7838" y="217358"/>
                </a:lnTo>
                <a:lnTo>
                  <a:pt x="0" y="174011"/>
                </a:lnTo>
                <a:lnTo>
                  <a:pt x="4822" y="128503"/>
                </a:lnTo>
                <a:lnTo>
                  <a:pt x="21678" y="86983"/>
                </a:lnTo>
                <a:lnTo>
                  <a:pt x="48674" y="51412"/>
                </a:lnTo>
                <a:lnTo>
                  <a:pt x="83918" y="23751"/>
                </a:lnTo>
                <a:lnTo>
                  <a:pt x="125517" y="5960"/>
                </a:lnTo>
                <a:lnTo>
                  <a:pt x="171577" y="0"/>
                </a:lnTo>
                <a:lnTo>
                  <a:pt x="215696" y="6354"/>
                </a:lnTo>
                <a:lnTo>
                  <a:pt x="255331" y="23526"/>
                </a:lnTo>
                <a:lnTo>
                  <a:pt x="288904" y="49891"/>
                </a:lnTo>
                <a:lnTo>
                  <a:pt x="314837" y="83828"/>
                </a:lnTo>
                <a:lnTo>
                  <a:pt x="331554" y="123714"/>
                </a:lnTo>
                <a:lnTo>
                  <a:pt x="337477" y="167927"/>
                </a:lnTo>
                <a:lnTo>
                  <a:pt x="331530" y="212063"/>
                </a:lnTo>
                <a:lnTo>
                  <a:pt x="314777" y="252086"/>
                </a:lnTo>
                <a:lnTo>
                  <a:pt x="288853" y="286318"/>
                </a:lnTo>
                <a:lnTo>
                  <a:pt x="255391" y="313079"/>
                </a:lnTo>
                <a:lnTo>
                  <a:pt x="216025" y="330692"/>
                </a:lnTo>
                <a:lnTo>
                  <a:pt x="172389" y="33747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bg object 101"/>
          <p:cNvSpPr/>
          <p:nvPr/>
        </p:nvSpPr>
        <p:spPr>
          <a:xfrm>
            <a:off x="2534464" y="7108850"/>
            <a:ext cx="337185" cy="334645"/>
          </a:xfrm>
          <a:custGeom>
            <a:avLst/>
            <a:gdLst/>
            <a:ahLst/>
            <a:cxnLst/>
            <a:rect l="l" t="t" r="r" b="b"/>
            <a:pathLst>
              <a:path w="337185" h="334645">
                <a:moveTo>
                  <a:pt x="167116" y="334232"/>
                </a:moveTo>
                <a:lnTo>
                  <a:pt x="122822" y="327900"/>
                </a:lnTo>
                <a:lnTo>
                  <a:pt x="82776" y="310480"/>
                </a:lnTo>
                <a:lnTo>
                  <a:pt x="48725" y="283732"/>
                </a:lnTo>
                <a:lnTo>
                  <a:pt x="22414" y="249412"/>
                </a:lnTo>
                <a:lnTo>
                  <a:pt x="5590" y="209278"/>
                </a:lnTo>
                <a:lnTo>
                  <a:pt x="0" y="165088"/>
                </a:lnTo>
                <a:lnTo>
                  <a:pt x="6535" y="120888"/>
                </a:lnTo>
                <a:lnTo>
                  <a:pt x="23886" y="81364"/>
                </a:lnTo>
                <a:lnTo>
                  <a:pt x="50499" y="48015"/>
                </a:lnTo>
                <a:lnTo>
                  <a:pt x="84820" y="22339"/>
                </a:lnTo>
                <a:lnTo>
                  <a:pt x="125292" y="5834"/>
                </a:lnTo>
                <a:lnTo>
                  <a:pt x="170361" y="0"/>
                </a:lnTo>
                <a:lnTo>
                  <a:pt x="215298" y="5962"/>
                </a:lnTo>
                <a:lnTo>
                  <a:pt x="255391" y="22819"/>
                </a:lnTo>
                <a:lnTo>
                  <a:pt x="289106" y="49029"/>
                </a:lnTo>
                <a:lnTo>
                  <a:pt x="314912" y="83047"/>
                </a:lnTo>
                <a:lnTo>
                  <a:pt x="331276" y="123329"/>
                </a:lnTo>
                <a:lnTo>
                  <a:pt x="336666" y="168333"/>
                </a:lnTo>
                <a:lnTo>
                  <a:pt x="330191" y="213043"/>
                </a:lnTo>
                <a:lnTo>
                  <a:pt x="312989" y="252897"/>
                </a:lnTo>
                <a:lnTo>
                  <a:pt x="286571" y="286419"/>
                </a:lnTo>
                <a:lnTo>
                  <a:pt x="252446" y="312133"/>
                </a:lnTo>
                <a:lnTo>
                  <a:pt x="212125" y="328563"/>
                </a:lnTo>
                <a:lnTo>
                  <a:pt x="167116" y="33423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bg object 102"/>
          <p:cNvSpPr/>
          <p:nvPr/>
        </p:nvSpPr>
        <p:spPr>
          <a:xfrm>
            <a:off x="0" y="4927415"/>
            <a:ext cx="249554" cy="334645"/>
          </a:xfrm>
          <a:custGeom>
            <a:avLst/>
            <a:gdLst/>
            <a:ahLst/>
            <a:cxnLst/>
            <a:rect l="l" t="t" r="r" b="b"/>
            <a:pathLst>
              <a:path w="249554" h="334645">
                <a:moveTo>
                  <a:pt x="80858" y="334637"/>
                </a:moveTo>
                <a:lnTo>
                  <a:pt x="81263" y="334232"/>
                </a:lnTo>
                <a:lnTo>
                  <a:pt x="36823" y="328131"/>
                </a:lnTo>
                <a:lnTo>
                  <a:pt x="0" y="312387"/>
                </a:lnTo>
                <a:lnTo>
                  <a:pt x="0" y="21274"/>
                </a:lnTo>
                <a:lnTo>
                  <a:pt x="37039" y="5924"/>
                </a:lnTo>
                <a:lnTo>
                  <a:pt x="82075" y="0"/>
                </a:lnTo>
                <a:lnTo>
                  <a:pt x="127016" y="5902"/>
                </a:lnTo>
                <a:lnTo>
                  <a:pt x="167135" y="22609"/>
                </a:lnTo>
                <a:lnTo>
                  <a:pt x="200922" y="48623"/>
                </a:lnTo>
                <a:lnTo>
                  <a:pt x="226867" y="82446"/>
                </a:lnTo>
                <a:lnTo>
                  <a:pt x="243460" y="122578"/>
                </a:lnTo>
                <a:lnTo>
                  <a:pt x="249191" y="167521"/>
                </a:lnTo>
                <a:lnTo>
                  <a:pt x="243088" y="212294"/>
                </a:lnTo>
                <a:lnTo>
                  <a:pt x="226191" y="252311"/>
                </a:lnTo>
                <a:lnTo>
                  <a:pt x="200009" y="286064"/>
                </a:lnTo>
                <a:lnTo>
                  <a:pt x="166053" y="312043"/>
                </a:lnTo>
                <a:lnTo>
                  <a:pt x="125833" y="328737"/>
                </a:lnTo>
                <a:lnTo>
                  <a:pt x="80858" y="33463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bg object 103"/>
          <p:cNvSpPr/>
          <p:nvPr/>
        </p:nvSpPr>
        <p:spPr>
          <a:xfrm>
            <a:off x="5152752" y="9290284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5493" y="333015"/>
                </a:moveTo>
                <a:lnTo>
                  <a:pt x="121207" y="326827"/>
                </a:lnTo>
                <a:lnTo>
                  <a:pt x="81484" y="309744"/>
                </a:lnTo>
                <a:lnTo>
                  <a:pt x="47914" y="283377"/>
                </a:lnTo>
                <a:lnTo>
                  <a:pt x="22083" y="249337"/>
                </a:lnTo>
                <a:lnTo>
                  <a:pt x="5582" y="209235"/>
                </a:lnTo>
                <a:lnTo>
                  <a:pt x="0" y="164682"/>
                </a:lnTo>
                <a:lnTo>
                  <a:pt x="6187" y="119752"/>
                </a:lnTo>
                <a:lnTo>
                  <a:pt x="23000" y="79982"/>
                </a:lnTo>
                <a:lnTo>
                  <a:pt x="49029" y="46747"/>
                </a:lnTo>
                <a:lnTo>
                  <a:pt x="82867" y="21422"/>
                </a:lnTo>
                <a:lnTo>
                  <a:pt x="123104" y="5381"/>
                </a:lnTo>
                <a:lnTo>
                  <a:pt x="168333" y="0"/>
                </a:lnTo>
                <a:lnTo>
                  <a:pt x="213516" y="6071"/>
                </a:lnTo>
                <a:lnTo>
                  <a:pt x="253303" y="22609"/>
                </a:lnTo>
                <a:lnTo>
                  <a:pt x="286419" y="48319"/>
                </a:lnTo>
                <a:lnTo>
                  <a:pt x="311592" y="81905"/>
                </a:lnTo>
                <a:lnTo>
                  <a:pt x="327548" y="122071"/>
                </a:lnTo>
                <a:lnTo>
                  <a:pt x="333015" y="167521"/>
                </a:lnTo>
                <a:lnTo>
                  <a:pt x="327000" y="212483"/>
                </a:lnTo>
                <a:lnTo>
                  <a:pt x="310315" y="252341"/>
                </a:lnTo>
                <a:lnTo>
                  <a:pt x="284391" y="285709"/>
                </a:lnTo>
                <a:lnTo>
                  <a:pt x="250659" y="311202"/>
                </a:lnTo>
                <a:lnTo>
                  <a:pt x="210549" y="327432"/>
                </a:lnTo>
                <a:lnTo>
                  <a:pt x="165493" y="33301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bg object 104"/>
          <p:cNvSpPr/>
          <p:nvPr/>
        </p:nvSpPr>
        <p:spPr>
          <a:xfrm>
            <a:off x="4711841" y="8854240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70361" y="333015"/>
                </a:moveTo>
                <a:lnTo>
                  <a:pt x="124925" y="328037"/>
                </a:lnTo>
                <a:lnTo>
                  <a:pt x="84459" y="312388"/>
                </a:lnTo>
                <a:lnTo>
                  <a:pt x="50347" y="287433"/>
                </a:lnTo>
                <a:lnTo>
                  <a:pt x="23976" y="254535"/>
                </a:lnTo>
                <a:lnTo>
                  <a:pt x="6732" y="215056"/>
                </a:lnTo>
                <a:lnTo>
                  <a:pt x="0" y="170361"/>
                </a:lnTo>
                <a:lnTo>
                  <a:pt x="5181" y="125714"/>
                </a:lnTo>
                <a:lnTo>
                  <a:pt x="21302" y="85360"/>
                </a:lnTo>
                <a:lnTo>
                  <a:pt x="46798" y="50956"/>
                </a:lnTo>
                <a:lnTo>
                  <a:pt x="80102" y="24157"/>
                </a:lnTo>
                <a:lnTo>
                  <a:pt x="119649" y="6619"/>
                </a:lnTo>
                <a:lnTo>
                  <a:pt x="163871" y="0"/>
                </a:lnTo>
                <a:lnTo>
                  <a:pt x="208962" y="5209"/>
                </a:lnTo>
                <a:lnTo>
                  <a:pt x="249186" y="21122"/>
                </a:lnTo>
                <a:lnTo>
                  <a:pt x="283123" y="46342"/>
                </a:lnTo>
                <a:lnTo>
                  <a:pt x="309354" y="79471"/>
                </a:lnTo>
                <a:lnTo>
                  <a:pt x="326457" y="119113"/>
                </a:lnTo>
                <a:lnTo>
                  <a:pt x="333015" y="163871"/>
                </a:lnTo>
                <a:lnTo>
                  <a:pt x="328121" y="209385"/>
                </a:lnTo>
                <a:lnTo>
                  <a:pt x="312659" y="249727"/>
                </a:lnTo>
                <a:lnTo>
                  <a:pt x="287890" y="283580"/>
                </a:lnTo>
                <a:lnTo>
                  <a:pt x="255075" y="309624"/>
                </a:lnTo>
                <a:lnTo>
                  <a:pt x="215479" y="326542"/>
                </a:lnTo>
                <a:lnTo>
                  <a:pt x="170361" y="33301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bg object 105"/>
          <p:cNvSpPr/>
          <p:nvPr/>
        </p:nvSpPr>
        <p:spPr>
          <a:xfrm>
            <a:off x="3845433" y="7978098"/>
            <a:ext cx="330835" cy="331470"/>
          </a:xfrm>
          <a:custGeom>
            <a:avLst/>
            <a:gdLst/>
            <a:ahLst/>
            <a:cxnLst/>
            <a:rect l="l" t="t" r="r" b="b"/>
            <a:pathLst>
              <a:path w="330835" h="331470">
                <a:moveTo>
                  <a:pt x="149987" y="331374"/>
                </a:moveTo>
                <a:lnTo>
                  <a:pt x="105865" y="322412"/>
                </a:lnTo>
                <a:lnTo>
                  <a:pt x="67723" y="302954"/>
                </a:lnTo>
                <a:lnTo>
                  <a:pt x="36860" y="274504"/>
                </a:lnTo>
                <a:lnTo>
                  <a:pt x="14482" y="238550"/>
                </a:lnTo>
                <a:lnTo>
                  <a:pt x="1793" y="196580"/>
                </a:lnTo>
                <a:lnTo>
                  <a:pt x="0" y="150080"/>
                </a:lnTo>
                <a:lnTo>
                  <a:pt x="12512" y="100555"/>
                </a:lnTo>
                <a:lnTo>
                  <a:pt x="39160" y="58000"/>
                </a:lnTo>
                <a:lnTo>
                  <a:pt x="76750" y="25200"/>
                </a:lnTo>
                <a:lnTo>
                  <a:pt x="122088" y="4938"/>
                </a:lnTo>
                <a:lnTo>
                  <a:pt x="171983" y="0"/>
                </a:lnTo>
                <a:lnTo>
                  <a:pt x="215927" y="9331"/>
                </a:lnTo>
                <a:lnTo>
                  <a:pt x="255286" y="29490"/>
                </a:lnTo>
                <a:lnTo>
                  <a:pt x="288244" y="58460"/>
                </a:lnTo>
                <a:lnTo>
                  <a:pt x="312989" y="94224"/>
                </a:lnTo>
                <a:lnTo>
                  <a:pt x="327706" y="134765"/>
                </a:lnTo>
                <a:lnTo>
                  <a:pt x="330581" y="178067"/>
                </a:lnTo>
                <a:lnTo>
                  <a:pt x="320983" y="221846"/>
                </a:lnTo>
                <a:lnTo>
                  <a:pt x="300986" y="260183"/>
                </a:lnTo>
                <a:lnTo>
                  <a:pt x="272222" y="291692"/>
                </a:lnTo>
                <a:lnTo>
                  <a:pt x="236327" y="314987"/>
                </a:lnTo>
                <a:lnTo>
                  <a:pt x="194933" y="328683"/>
                </a:lnTo>
                <a:lnTo>
                  <a:pt x="149987" y="33137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bg object 106"/>
          <p:cNvSpPr/>
          <p:nvPr/>
        </p:nvSpPr>
        <p:spPr>
          <a:xfrm>
            <a:off x="4275392" y="8418197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10" h="334009">
                <a:moveTo>
                  <a:pt x="163059" y="333826"/>
                </a:moveTo>
                <a:lnTo>
                  <a:pt x="119038" y="326529"/>
                </a:lnTo>
                <a:lnTo>
                  <a:pt x="79411" y="308302"/>
                </a:lnTo>
                <a:lnTo>
                  <a:pt x="45936" y="280994"/>
                </a:lnTo>
                <a:lnTo>
                  <a:pt x="20371" y="246452"/>
                </a:lnTo>
                <a:lnTo>
                  <a:pt x="4473" y="206525"/>
                </a:lnTo>
                <a:lnTo>
                  <a:pt x="0" y="163059"/>
                </a:lnTo>
                <a:lnTo>
                  <a:pt x="8039" y="119517"/>
                </a:lnTo>
                <a:lnTo>
                  <a:pt x="26861" y="80132"/>
                </a:lnTo>
                <a:lnTo>
                  <a:pt x="54606" y="46697"/>
                </a:lnTo>
                <a:lnTo>
                  <a:pt x="89417" y="21002"/>
                </a:lnTo>
                <a:lnTo>
                  <a:pt x="129432" y="4839"/>
                </a:lnTo>
                <a:lnTo>
                  <a:pt x="172794" y="0"/>
                </a:lnTo>
                <a:lnTo>
                  <a:pt x="216412" y="7361"/>
                </a:lnTo>
                <a:lnTo>
                  <a:pt x="255376" y="25494"/>
                </a:lnTo>
                <a:lnTo>
                  <a:pt x="288143" y="52730"/>
                </a:lnTo>
                <a:lnTo>
                  <a:pt x="313170" y="87403"/>
                </a:lnTo>
                <a:lnTo>
                  <a:pt x="328912" y="127845"/>
                </a:lnTo>
                <a:lnTo>
                  <a:pt x="333826" y="172389"/>
                </a:lnTo>
                <a:lnTo>
                  <a:pt x="327038" y="217020"/>
                </a:lnTo>
                <a:lnTo>
                  <a:pt x="309669" y="256322"/>
                </a:lnTo>
                <a:lnTo>
                  <a:pt x="283174" y="288954"/>
                </a:lnTo>
                <a:lnTo>
                  <a:pt x="249006" y="313575"/>
                </a:lnTo>
                <a:lnTo>
                  <a:pt x="208619" y="328844"/>
                </a:lnTo>
                <a:lnTo>
                  <a:pt x="163465" y="333421"/>
                </a:lnTo>
                <a:lnTo>
                  <a:pt x="163059" y="33382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bg object 107"/>
          <p:cNvSpPr/>
          <p:nvPr/>
        </p:nvSpPr>
        <p:spPr>
          <a:xfrm>
            <a:off x="1664405" y="6237980"/>
            <a:ext cx="330835" cy="331470"/>
          </a:xfrm>
          <a:custGeom>
            <a:avLst/>
            <a:gdLst/>
            <a:ahLst/>
            <a:cxnLst/>
            <a:rect l="l" t="t" r="r" b="b"/>
            <a:pathLst>
              <a:path w="330835" h="331470">
                <a:moveTo>
                  <a:pt x="149987" y="331374"/>
                </a:moveTo>
                <a:lnTo>
                  <a:pt x="105865" y="322412"/>
                </a:lnTo>
                <a:lnTo>
                  <a:pt x="67723" y="302954"/>
                </a:lnTo>
                <a:lnTo>
                  <a:pt x="36860" y="274504"/>
                </a:lnTo>
                <a:lnTo>
                  <a:pt x="14482" y="238550"/>
                </a:lnTo>
                <a:lnTo>
                  <a:pt x="1793" y="196580"/>
                </a:lnTo>
                <a:lnTo>
                  <a:pt x="0" y="150080"/>
                </a:lnTo>
                <a:lnTo>
                  <a:pt x="12512" y="100555"/>
                </a:lnTo>
                <a:lnTo>
                  <a:pt x="39160" y="58000"/>
                </a:lnTo>
                <a:lnTo>
                  <a:pt x="76750" y="25200"/>
                </a:lnTo>
                <a:lnTo>
                  <a:pt x="122088" y="4938"/>
                </a:lnTo>
                <a:lnTo>
                  <a:pt x="171983" y="0"/>
                </a:lnTo>
                <a:lnTo>
                  <a:pt x="215927" y="9331"/>
                </a:lnTo>
                <a:lnTo>
                  <a:pt x="255286" y="29490"/>
                </a:lnTo>
                <a:lnTo>
                  <a:pt x="288244" y="58460"/>
                </a:lnTo>
                <a:lnTo>
                  <a:pt x="312989" y="94224"/>
                </a:lnTo>
                <a:lnTo>
                  <a:pt x="327706" y="134765"/>
                </a:lnTo>
                <a:lnTo>
                  <a:pt x="330581" y="178067"/>
                </a:lnTo>
                <a:lnTo>
                  <a:pt x="320983" y="221846"/>
                </a:lnTo>
                <a:lnTo>
                  <a:pt x="300986" y="260183"/>
                </a:lnTo>
                <a:lnTo>
                  <a:pt x="272222" y="291692"/>
                </a:lnTo>
                <a:lnTo>
                  <a:pt x="236327" y="314987"/>
                </a:lnTo>
                <a:lnTo>
                  <a:pt x="194933" y="328683"/>
                </a:lnTo>
                <a:lnTo>
                  <a:pt x="149987" y="33137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bg object 108"/>
          <p:cNvSpPr/>
          <p:nvPr/>
        </p:nvSpPr>
        <p:spPr>
          <a:xfrm>
            <a:off x="2973752" y="7111689"/>
            <a:ext cx="328930" cy="328930"/>
          </a:xfrm>
          <a:custGeom>
            <a:avLst/>
            <a:gdLst/>
            <a:ahLst/>
            <a:cxnLst/>
            <a:rect l="l" t="t" r="r" b="b"/>
            <a:pathLst>
              <a:path w="328929" h="328929">
                <a:moveTo>
                  <a:pt x="169144" y="328553"/>
                </a:moveTo>
                <a:lnTo>
                  <a:pt x="125263" y="323770"/>
                </a:lnTo>
                <a:lnTo>
                  <a:pt x="85270" y="307731"/>
                </a:lnTo>
                <a:lnTo>
                  <a:pt x="50956" y="282160"/>
                </a:lnTo>
                <a:lnTo>
                  <a:pt x="24111" y="248781"/>
                </a:lnTo>
                <a:lnTo>
                  <a:pt x="6529" y="209317"/>
                </a:lnTo>
                <a:lnTo>
                  <a:pt x="0" y="165493"/>
                </a:lnTo>
                <a:lnTo>
                  <a:pt x="7469" y="115222"/>
                </a:lnTo>
                <a:lnTo>
                  <a:pt x="29191" y="70850"/>
                </a:lnTo>
                <a:lnTo>
                  <a:pt x="62673" y="35065"/>
                </a:lnTo>
                <a:lnTo>
                  <a:pt x="105422" y="10552"/>
                </a:lnTo>
                <a:lnTo>
                  <a:pt x="154947" y="0"/>
                </a:lnTo>
                <a:lnTo>
                  <a:pt x="200087" y="3457"/>
                </a:lnTo>
                <a:lnTo>
                  <a:pt x="240789" y="17787"/>
                </a:lnTo>
                <a:lnTo>
                  <a:pt x="275518" y="41626"/>
                </a:lnTo>
                <a:lnTo>
                  <a:pt x="302744" y="73612"/>
                </a:lnTo>
                <a:lnTo>
                  <a:pt x="320933" y="112381"/>
                </a:lnTo>
                <a:lnTo>
                  <a:pt x="328553" y="156569"/>
                </a:lnTo>
                <a:lnTo>
                  <a:pt x="324407" y="201224"/>
                </a:lnTo>
                <a:lnTo>
                  <a:pt x="309309" y="241630"/>
                </a:lnTo>
                <a:lnTo>
                  <a:pt x="284746" y="276177"/>
                </a:lnTo>
                <a:lnTo>
                  <a:pt x="252206" y="303254"/>
                </a:lnTo>
                <a:lnTo>
                  <a:pt x="213176" y="321250"/>
                </a:lnTo>
                <a:lnTo>
                  <a:pt x="169144" y="32855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bg object 109"/>
          <p:cNvSpPr/>
          <p:nvPr/>
        </p:nvSpPr>
        <p:spPr>
          <a:xfrm>
            <a:off x="1228362" y="5797881"/>
            <a:ext cx="330200" cy="330200"/>
          </a:xfrm>
          <a:custGeom>
            <a:avLst/>
            <a:gdLst/>
            <a:ahLst/>
            <a:cxnLst/>
            <a:rect l="l" t="t" r="r" b="b"/>
            <a:pathLst>
              <a:path w="330200" h="330200">
                <a:moveTo>
                  <a:pt x="160862" y="329745"/>
                </a:moveTo>
                <a:lnTo>
                  <a:pt x="116062" y="323040"/>
                </a:lnTo>
                <a:lnTo>
                  <a:pt x="76557" y="305808"/>
                </a:lnTo>
                <a:lnTo>
                  <a:pt x="43857" y="279473"/>
                </a:lnTo>
                <a:lnTo>
                  <a:pt x="19304" y="245431"/>
                </a:lnTo>
                <a:lnTo>
                  <a:pt x="4238" y="205079"/>
                </a:lnTo>
                <a:lnTo>
                  <a:pt x="0" y="159814"/>
                </a:lnTo>
                <a:lnTo>
                  <a:pt x="9673" y="109978"/>
                </a:lnTo>
                <a:lnTo>
                  <a:pt x="33481" y="66411"/>
                </a:lnTo>
                <a:lnTo>
                  <a:pt x="68718" y="31781"/>
                </a:lnTo>
                <a:lnTo>
                  <a:pt x="112678" y="8754"/>
                </a:lnTo>
                <a:lnTo>
                  <a:pt x="162654" y="0"/>
                </a:lnTo>
                <a:lnTo>
                  <a:pt x="206328" y="5646"/>
                </a:lnTo>
                <a:lnTo>
                  <a:pt x="246092" y="22594"/>
                </a:lnTo>
                <a:lnTo>
                  <a:pt x="280132" y="49029"/>
                </a:lnTo>
                <a:lnTo>
                  <a:pt x="306635" y="83137"/>
                </a:lnTo>
                <a:lnTo>
                  <a:pt x="323785" y="123104"/>
                </a:lnTo>
                <a:lnTo>
                  <a:pt x="329770" y="167116"/>
                </a:lnTo>
                <a:lnTo>
                  <a:pt x="323522" y="211698"/>
                </a:lnTo>
                <a:lnTo>
                  <a:pt x="306559" y="251200"/>
                </a:lnTo>
                <a:lnTo>
                  <a:pt x="280335" y="284188"/>
                </a:lnTo>
                <a:lnTo>
                  <a:pt x="246302" y="309234"/>
                </a:lnTo>
                <a:lnTo>
                  <a:pt x="205915" y="324904"/>
                </a:lnTo>
                <a:lnTo>
                  <a:pt x="160862" y="32974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bg object 110"/>
          <p:cNvSpPr/>
          <p:nvPr/>
        </p:nvSpPr>
        <p:spPr>
          <a:xfrm>
            <a:off x="5589201" y="9725516"/>
            <a:ext cx="332740" cy="334010"/>
          </a:xfrm>
          <a:custGeom>
            <a:avLst/>
            <a:gdLst/>
            <a:ahLst/>
            <a:cxnLst/>
            <a:rect l="l" t="t" r="r" b="b"/>
            <a:pathLst>
              <a:path w="332739" h="334009">
                <a:moveTo>
                  <a:pt x="168738" y="333421"/>
                </a:moveTo>
                <a:lnTo>
                  <a:pt x="124944" y="328322"/>
                </a:lnTo>
                <a:lnTo>
                  <a:pt x="85150" y="312103"/>
                </a:lnTo>
                <a:lnTo>
                  <a:pt x="51057" y="286419"/>
                </a:lnTo>
                <a:lnTo>
                  <a:pt x="24367" y="252927"/>
                </a:lnTo>
                <a:lnTo>
                  <a:pt x="6781" y="213283"/>
                </a:lnTo>
                <a:lnTo>
                  <a:pt x="0" y="169144"/>
                </a:lnTo>
                <a:lnTo>
                  <a:pt x="4978" y="124223"/>
                </a:lnTo>
                <a:lnTo>
                  <a:pt x="20626" y="84113"/>
                </a:lnTo>
                <a:lnTo>
                  <a:pt x="45581" y="50246"/>
                </a:lnTo>
                <a:lnTo>
                  <a:pt x="78480" y="24051"/>
                </a:lnTo>
                <a:lnTo>
                  <a:pt x="117958" y="6961"/>
                </a:lnTo>
                <a:lnTo>
                  <a:pt x="162654" y="405"/>
                </a:lnTo>
                <a:lnTo>
                  <a:pt x="162654" y="0"/>
                </a:lnTo>
                <a:lnTo>
                  <a:pt x="207635" y="5175"/>
                </a:lnTo>
                <a:lnTo>
                  <a:pt x="247894" y="20987"/>
                </a:lnTo>
                <a:lnTo>
                  <a:pt x="281957" y="46038"/>
                </a:lnTo>
                <a:lnTo>
                  <a:pt x="308347" y="78930"/>
                </a:lnTo>
                <a:lnTo>
                  <a:pt x="325588" y="118268"/>
                </a:lnTo>
                <a:lnTo>
                  <a:pt x="332204" y="162654"/>
                </a:lnTo>
                <a:lnTo>
                  <a:pt x="326912" y="206570"/>
                </a:lnTo>
                <a:lnTo>
                  <a:pt x="310556" y="246678"/>
                </a:lnTo>
                <a:lnTo>
                  <a:pt x="284847" y="281197"/>
                </a:lnTo>
                <a:lnTo>
                  <a:pt x="251500" y="308347"/>
                </a:lnTo>
                <a:lnTo>
                  <a:pt x="212226" y="326348"/>
                </a:lnTo>
                <a:lnTo>
                  <a:pt x="168738" y="33342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bg object 111"/>
          <p:cNvSpPr/>
          <p:nvPr/>
        </p:nvSpPr>
        <p:spPr>
          <a:xfrm>
            <a:off x="2978340" y="10159936"/>
            <a:ext cx="320040" cy="127635"/>
          </a:xfrm>
          <a:custGeom>
            <a:avLst/>
            <a:gdLst/>
            <a:ahLst/>
            <a:cxnLst/>
            <a:rect l="l" t="t" r="r" b="b"/>
            <a:pathLst>
              <a:path w="320039" h="127634">
                <a:moveTo>
                  <a:pt x="319664" y="127062"/>
                </a:moveTo>
                <a:lnTo>
                  <a:pt x="0" y="127062"/>
                </a:lnTo>
                <a:lnTo>
                  <a:pt x="14476" y="89116"/>
                </a:lnTo>
                <a:lnTo>
                  <a:pt x="39573" y="54099"/>
                </a:lnTo>
                <a:lnTo>
                  <a:pt x="72615" y="26350"/>
                </a:lnTo>
                <a:lnTo>
                  <a:pt x="111875" y="7704"/>
                </a:lnTo>
                <a:lnTo>
                  <a:pt x="155632" y="0"/>
                </a:lnTo>
                <a:lnTo>
                  <a:pt x="199777" y="4675"/>
                </a:lnTo>
                <a:lnTo>
                  <a:pt x="239731" y="20776"/>
                </a:lnTo>
                <a:lnTo>
                  <a:pt x="274073" y="46545"/>
                </a:lnTo>
                <a:lnTo>
                  <a:pt x="300980" y="80222"/>
                </a:lnTo>
                <a:lnTo>
                  <a:pt x="318624" y="120052"/>
                </a:lnTo>
                <a:lnTo>
                  <a:pt x="319664" y="12706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bg object 112"/>
          <p:cNvSpPr/>
          <p:nvPr/>
        </p:nvSpPr>
        <p:spPr>
          <a:xfrm>
            <a:off x="3408984" y="7547327"/>
            <a:ext cx="330200" cy="329565"/>
          </a:xfrm>
          <a:custGeom>
            <a:avLst/>
            <a:gdLst/>
            <a:ahLst/>
            <a:cxnLst/>
            <a:rect l="l" t="t" r="r" b="b"/>
            <a:pathLst>
              <a:path w="330200" h="329565">
                <a:moveTo>
                  <a:pt x="161843" y="329364"/>
                </a:moveTo>
                <a:lnTo>
                  <a:pt x="117968" y="322486"/>
                </a:lnTo>
                <a:lnTo>
                  <a:pt x="78690" y="304621"/>
                </a:lnTo>
                <a:lnTo>
                  <a:pt x="45632" y="277495"/>
                </a:lnTo>
                <a:lnTo>
                  <a:pt x="20416" y="242832"/>
                </a:lnTo>
                <a:lnTo>
                  <a:pt x="4664" y="202354"/>
                </a:lnTo>
                <a:lnTo>
                  <a:pt x="0" y="157786"/>
                </a:lnTo>
                <a:lnTo>
                  <a:pt x="7139" y="113311"/>
                </a:lnTo>
                <a:lnTo>
                  <a:pt x="24803" y="74424"/>
                </a:lnTo>
                <a:lnTo>
                  <a:pt x="51615" y="42387"/>
                </a:lnTo>
                <a:lnTo>
                  <a:pt x="86202" y="18463"/>
                </a:lnTo>
                <a:lnTo>
                  <a:pt x="127188" y="3913"/>
                </a:lnTo>
                <a:lnTo>
                  <a:pt x="173200" y="0"/>
                </a:lnTo>
                <a:lnTo>
                  <a:pt x="223481" y="9718"/>
                </a:lnTo>
                <a:lnTo>
                  <a:pt x="266655" y="33358"/>
                </a:lnTo>
                <a:lnTo>
                  <a:pt x="300387" y="68485"/>
                </a:lnTo>
                <a:lnTo>
                  <a:pt x="322339" y="112665"/>
                </a:lnTo>
                <a:lnTo>
                  <a:pt x="330176" y="163465"/>
                </a:lnTo>
                <a:lnTo>
                  <a:pt x="323960" y="207302"/>
                </a:lnTo>
                <a:lnTo>
                  <a:pt x="306544" y="247128"/>
                </a:lnTo>
                <a:lnTo>
                  <a:pt x="279777" y="281095"/>
                </a:lnTo>
                <a:lnTo>
                  <a:pt x="245506" y="307356"/>
                </a:lnTo>
                <a:lnTo>
                  <a:pt x="205578" y="324061"/>
                </a:lnTo>
                <a:lnTo>
                  <a:pt x="161843" y="32936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bg object 113"/>
          <p:cNvSpPr/>
          <p:nvPr/>
        </p:nvSpPr>
        <p:spPr>
          <a:xfrm>
            <a:off x="0" y="4492589"/>
            <a:ext cx="246379" cy="331470"/>
          </a:xfrm>
          <a:custGeom>
            <a:avLst/>
            <a:gdLst/>
            <a:ahLst/>
            <a:cxnLst/>
            <a:rect l="l" t="t" r="r" b="b"/>
            <a:pathLst>
              <a:path w="246379" h="331470">
                <a:moveTo>
                  <a:pt x="76396" y="331392"/>
                </a:moveTo>
                <a:lnTo>
                  <a:pt x="76396" y="330987"/>
                </a:lnTo>
                <a:lnTo>
                  <a:pt x="32211" y="323596"/>
                </a:lnTo>
                <a:lnTo>
                  <a:pt x="0" y="308598"/>
                </a:lnTo>
                <a:lnTo>
                  <a:pt x="0" y="23601"/>
                </a:lnTo>
                <a:lnTo>
                  <a:pt x="30697" y="8079"/>
                </a:lnTo>
                <a:lnTo>
                  <a:pt x="80858" y="0"/>
                </a:lnTo>
                <a:lnTo>
                  <a:pt x="125705" y="5765"/>
                </a:lnTo>
                <a:lnTo>
                  <a:pt x="165573" y="22459"/>
                </a:lnTo>
                <a:lnTo>
                  <a:pt x="198995" y="48573"/>
                </a:lnTo>
                <a:lnTo>
                  <a:pt x="224508" y="82596"/>
                </a:lnTo>
                <a:lnTo>
                  <a:pt x="240647" y="123019"/>
                </a:lnTo>
                <a:lnTo>
                  <a:pt x="245946" y="168333"/>
                </a:lnTo>
                <a:lnTo>
                  <a:pt x="239555" y="213537"/>
                </a:lnTo>
                <a:lnTo>
                  <a:pt x="222540" y="253333"/>
                </a:lnTo>
                <a:lnTo>
                  <a:pt x="196308" y="286368"/>
                </a:lnTo>
                <a:lnTo>
                  <a:pt x="162268" y="311292"/>
                </a:lnTo>
                <a:lnTo>
                  <a:pt x="121828" y="326750"/>
                </a:lnTo>
                <a:lnTo>
                  <a:pt x="76396" y="33139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bg object 114"/>
          <p:cNvSpPr/>
          <p:nvPr/>
        </p:nvSpPr>
        <p:spPr>
          <a:xfrm>
            <a:off x="356681" y="4929445"/>
            <a:ext cx="329565" cy="330200"/>
          </a:xfrm>
          <a:custGeom>
            <a:avLst/>
            <a:gdLst/>
            <a:ahLst/>
            <a:cxnLst/>
            <a:rect l="l" t="t" r="r" b="b"/>
            <a:pathLst>
              <a:path w="329565" h="330200">
                <a:moveTo>
                  <a:pt x="164899" y="330148"/>
                </a:moveTo>
                <a:lnTo>
                  <a:pt x="121282" y="323759"/>
                </a:lnTo>
                <a:lnTo>
                  <a:pt x="81544" y="306154"/>
                </a:lnTo>
                <a:lnTo>
                  <a:pt x="47711" y="279219"/>
                </a:lnTo>
                <a:lnTo>
                  <a:pt x="21618" y="244815"/>
                </a:lnTo>
                <a:lnTo>
                  <a:pt x="5102" y="204799"/>
                </a:lnTo>
                <a:lnTo>
                  <a:pt x="0" y="161031"/>
                </a:lnTo>
                <a:lnTo>
                  <a:pt x="7220" y="117189"/>
                </a:lnTo>
                <a:lnTo>
                  <a:pt x="25313" y="77999"/>
                </a:lnTo>
                <a:lnTo>
                  <a:pt x="52578" y="45074"/>
                </a:lnTo>
                <a:lnTo>
                  <a:pt x="87313" y="20025"/>
                </a:lnTo>
                <a:lnTo>
                  <a:pt x="127817" y="4463"/>
                </a:lnTo>
                <a:lnTo>
                  <a:pt x="172389" y="0"/>
                </a:lnTo>
                <a:lnTo>
                  <a:pt x="222903" y="9481"/>
                </a:lnTo>
                <a:lnTo>
                  <a:pt x="265961" y="32631"/>
                </a:lnTo>
                <a:lnTo>
                  <a:pt x="299459" y="67346"/>
                </a:lnTo>
                <a:lnTo>
                  <a:pt x="321294" y="111523"/>
                </a:lnTo>
                <a:lnTo>
                  <a:pt x="329364" y="163059"/>
                </a:lnTo>
                <a:lnTo>
                  <a:pt x="323926" y="208142"/>
                </a:lnTo>
                <a:lnTo>
                  <a:pt x="307761" y="248300"/>
                </a:lnTo>
                <a:lnTo>
                  <a:pt x="282312" y="282059"/>
                </a:lnTo>
                <a:lnTo>
                  <a:pt x="249021" y="307942"/>
                </a:lnTo>
                <a:lnTo>
                  <a:pt x="209330" y="324472"/>
                </a:lnTo>
                <a:lnTo>
                  <a:pt x="164899" y="3301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bg object 115"/>
          <p:cNvSpPr/>
          <p:nvPr/>
        </p:nvSpPr>
        <p:spPr>
          <a:xfrm>
            <a:off x="791913" y="5365894"/>
            <a:ext cx="330200" cy="329565"/>
          </a:xfrm>
          <a:custGeom>
            <a:avLst/>
            <a:gdLst/>
            <a:ahLst/>
            <a:cxnLst/>
            <a:rect l="l" t="t" r="r" b="b"/>
            <a:pathLst>
              <a:path w="330200" h="329564">
                <a:moveTo>
                  <a:pt x="158192" y="329364"/>
                </a:moveTo>
                <a:lnTo>
                  <a:pt x="114156" y="320888"/>
                </a:lnTo>
                <a:lnTo>
                  <a:pt x="75235" y="301572"/>
                </a:lnTo>
                <a:lnTo>
                  <a:pt x="42691" y="273287"/>
                </a:lnTo>
                <a:lnTo>
                  <a:pt x="18192" y="237904"/>
                </a:lnTo>
                <a:lnTo>
                  <a:pt x="3406" y="197293"/>
                </a:lnTo>
                <a:lnTo>
                  <a:pt x="0" y="153325"/>
                </a:lnTo>
                <a:lnTo>
                  <a:pt x="8769" y="109433"/>
                </a:lnTo>
                <a:lnTo>
                  <a:pt x="27972" y="71119"/>
                </a:lnTo>
                <a:lnTo>
                  <a:pt x="56077" y="39700"/>
                </a:lnTo>
                <a:lnTo>
                  <a:pt x="91550" y="16495"/>
                </a:lnTo>
                <a:lnTo>
                  <a:pt x="132859" y="2822"/>
                </a:lnTo>
                <a:lnTo>
                  <a:pt x="178473" y="0"/>
                </a:lnTo>
                <a:lnTo>
                  <a:pt x="222468" y="8801"/>
                </a:lnTo>
                <a:lnTo>
                  <a:pt x="260694" y="28093"/>
                </a:lnTo>
                <a:lnTo>
                  <a:pt x="291844" y="56330"/>
                </a:lnTo>
                <a:lnTo>
                  <a:pt x="314612" y="91970"/>
                </a:lnTo>
                <a:lnTo>
                  <a:pt x="327689" y="133470"/>
                </a:lnTo>
                <a:lnTo>
                  <a:pt x="329770" y="179284"/>
                </a:lnTo>
                <a:lnTo>
                  <a:pt x="317455" y="228069"/>
                </a:lnTo>
                <a:lnTo>
                  <a:pt x="290928" y="270312"/>
                </a:lnTo>
                <a:lnTo>
                  <a:pt x="253400" y="303171"/>
                </a:lnTo>
                <a:lnTo>
                  <a:pt x="208083" y="323802"/>
                </a:lnTo>
                <a:lnTo>
                  <a:pt x="158192" y="32936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bg object 116"/>
          <p:cNvSpPr/>
          <p:nvPr/>
        </p:nvSpPr>
        <p:spPr>
          <a:xfrm>
            <a:off x="2095175" y="6673618"/>
            <a:ext cx="333375" cy="332740"/>
          </a:xfrm>
          <a:custGeom>
            <a:avLst/>
            <a:gdLst/>
            <a:ahLst/>
            <a:cxnLst/>
            <a:rect l="l" t="t" r="r" b="b"/>
            <a:pathLst>
              <a:path w="333375" h="332740">
                <a:moveTo>
                  <a:pt x="172794" y="332204"/>
                </a:moveTo>
                <a:lnTo>
                  <a:pt x="128137" y="327547"/>
                </a:lnTo>
                <a:lnTo>
                  <a:pt x="87704" y="312118"/>
                </a:lnTo>
                <a:lnTo>
                  <a:pt x="53085" y="287383"/>
                </a:lnTo>
                <a:lnTo>
                  <a:pt x="25869" y="254805"/>
                </a:lnTo>
                <a:lnTo>
                  <a:pt x="7644" y="215850"/>
                </a:lnTo>
                <a:lnTo>
                  <a:pt x="0" y="171983"/>
                </a:lnTo>
                <a:lnTo>
                  <a:pt x="4610" y="128456"/>
                </a:lnTo>
                <a:lnTo>
                  <a:pt x="20521" y="88365"/>
                </a:lnTo>
                <a:lnTo>
                  <a:pt x="45987" y="53592"/>
                </a:lnTo>
                <a:lnTo>
                  <a:pt x="79261" y="26019"/>
                </a:lnTo>
                <a:lnTo>
                  <a:pt x="118597" y="7528"/>
                </a:lnTo>
                <a:lnTo>
                  <a:pt x="162248" y="0"/>
                </a:lnTo>
                <a:lnTo>
                  <a:pt x="207122" y="4463"/>
                </a:lnTo>
                <a:lnTo>
                  <a:pt x="247444" y="19755"/>
                </a:lnTo>
                <a:lnTo>
                  <a:pt x="281704" y="44466"/>
                </a:lnTo>
                <a:lnTo>
                  <a:pt x="308392" y="77188"/>
                </a:lnTo>
                <a:lnTo>
                  <a:pt x="325999" y="116512"/>
                </a:lnTo>
                <a:lnTo>
                  <a:pt x="333015" y="161031"/>
                </a:lnTo>
                <a:lnTo>
                  <a:pt x="328442" y="206217"/>
                </a:lnTo>
                <a:lnTo>
                  <a:pt x="313200" y="246693"/>
                </a:lnTo>
                <a:lnTo>
                  <a:pt x="288650" y="280994"/>
                </a:lnTo>
                <a:lnTo>
                  <a:pt x="256157" y="307656"/>
                </a:lnTo>
                <a:lnTo>
                  <a:pt x="217084" y="325214"/>
                </a:lnTo>
                <a:lnTo>
                  <a:pt x="172794" y="33220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bg object 117"/>
          <p:cNvSpPr/>
          <p:nvPr/>
        </p:nvSpPr>
        <p:spPr>
          <a:xfrm>
            <a:off x="5155591" y="8857080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0220" y="326525"/>
                </a:moveTo>
                <a:lnTo>
                  <a:pt x="115893" y="319532"/>
                </a:lnTo>
                <a:lnTo>
                  <a:pt x="76557" y="301406"/>
                </a:lnTo>
                <a:lnTo>
                  <a:pt x="43553" y="273997"/>
                </a:lnTo>
                <a:lnTo>
                  <a:pt x="18628" y="239151"/>
                </a:lnTo>
                <a:lnTo>
                  <a:pt x="3528" y="198717"/>
                </a:lnTo>
                <a:lnTo>
                  <a:pt x="0" y="154541"/>
                </a:lnTo>
                <a:lnTo>
                  <a:pt x="11230" y="105215"/>
                </a:lnTo>
                <a:lnTo>
                  <a:pt x="36596" y="62293"/>
                </a:lnTo>
                <a:lnTo>
                  <a:pt x="73099" y="28581"/>
                </a:lnTo>
                <a:lnTo>
                  <a:pt x="117740" y="6882"/>
                </a:lnTo>
                <a:lnTo>
                  <a:pt x="167521" y="0"/>
                </a:lnTo>
                <a:lnTo>
                  <a:pt x="211608" y="7421"/>
                </a:lnTo>
                <a:lnTo>
                  <a:pt x="250749" y="25704"/>
                </a:lnTo>
                <a:lnTo>
                  <a:pt x="283377" y="53136"/>
                </a:lnTo>
                <a:lnTo>
                  <a:pt x="307926" y="88004"/>
                </a:lnTo>
                <a:lnTo>
                  <a:pt x="322831" y="128597"/>
                </a:lnTo>
                <a:lnTo>
                  <a:pt x="326525" y="173200"/>
                </a:lnTo>
                <a:lnTo>
                  <a:pt x="316122" y="223101"/>
                </a:lnTo>
                <a:lnTo>
                  <a:pt x="291875" y="265662"/>
                </a:lnTo>
                <a:lnTo>
                  <a:pt x="256200" y="298605"/>
                </a:lnTo>
                <a:lnTo>
                  <a:pt x="211510" y="319652"/>
                </a:lnTo>
                <a:lnTo>
                  <a:pt x="160220" y="32652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bg object 118"/>
          <p:cNvSpPr/>
          <p:nvPr/>
        </p:nvSpPr>
        <p:spPr>
          <a:xfrm>
            <a:off x="5592041" y="9293529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4682" y="326525"/>
                </a:moveTo>
                <a:lnTo>
                  <a:pt x="114378" y="318886"/>
                </a:lnTo>
                <a:lnTo>
                  <a:pt x="69974" y="296762"/>
                </a:lnTo>
                <a:lnTo>
                  <a:pt x="34253" y="262800"/>
                </a:lnTo>
                <a:lnTo>
                  <a:pt x="10001" y="219649"/>
                </a:lnTo>
                <a:lnTo>
                  <a:pt x="0" y="169955"/>
                </a:lnTo>
                <a:lnTo>
                  <a:pt x="4151" y="124916"/>
                </a:lnTo>
                <a:lnTo>
                  <a:pt x="19289" y="84519"/>
                </a:lnTo>
                <a:lnTo>
                  <a:pt x="43959" y="50297"/>
                </a:lnTo>
                <a:lnTo>
                  <a:pt x="76707" y="23781"/>
                </a:lnTo>
                <a:lnTo>
                  <a:pt x="116081" y="6504"/>
                </a:lnTo>
                <a:lnTo>
                  <a:pt x="160626" y="0"/>
                </a:lnTo>
                <a:lnTo>
                  <a:pt x="204885" y="5558"/>
                </a:lnTo>
                <a:lnTo>
                  <a:pt x="244830" y="22294"/>
                </a:lnTo>
                <a:lnTo>
                  <a:pt x="278712" y="48471"/>
                </a:lnTo>
                <a:lnTo>
                  <a:pt x="304787" y="82356"/>
                </a:lnTo>
                <a:lnTo>
                  <a:pt x="321306" y="122212"/>
                </a:lnTo>
                <a:lnTo>
                  <a:pt x="326525" y="166304"/>
                </a:lnTo>
                <a:lnTo>
                  <a:pt x="317326" y="215910"/>
                </a:lnTo>
                <a:lnTo>
                  <a:pt x="293621" y="259617"/>
                </a:lnTo>
                <a:lnTo>
                  <a:pt x="258332" y="294543"/>
                </a:lnTo>
                <a:lnTo>
                  <a:pt x="214379" y="317806"/>
                </a:lnTo>
                <a:lnTo>
                  <a:pt x="164682" y="32652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bg object 119"/>
          <p:cNvSpPr/>
          <p:nvPr/>
        </p:nvSpPr>
        <p:spPr>
          <a:xfrm>
            <a:off x="0" y="4058979"/>
            <a:ext cx="244475" cy="327025"/>
          </a:xfrm>
          <a:custGeom>
            <a:avLst/>
            <a:gdLst/>
            <a:ahLst/>
            <a:cxnLst/>
            <a:rect l="l" t="t" r="r" b="b"/>
            <a:pathLst>
              <a:path w="244475" h="327025">
                <a:moveTo>
                  <a:pt x="80858" y="326931"/>
                </a:moveTo>
                <a:lnTo>
                  <a:pt x="29980" y="318620"/>
                </a:lnTo>
                <a:lnTo>
                  <a:pt x="0" y="303508"/>
                </a:lnTo>
                <a:lnTo>
                  <a:pt x="0" y="23170"/>
                </a:lnTo>
                <a:lnTo>
                  <a:pt x="38769" y="6219"/>
                </a:lnTo>
                <a:lnTo>
                  <a:pt x="82886" y="0"/>
                </a:lnTo>
                <a:lnTo>
                  <a:pt x="127012" y="6114"/>
                </a:lnTo>
                <a:lnTo>
                  <a:pt x="166294" y="23360"/>
                </a:lnTo>
                <a:lnTo>
                  <a:pt x="199198" y="50094"/>
                </a:lnTo>
                <a:lnTo>
                  <a:pt x="224193" y="84669"/>
                </a:lnTo>
                <a:lnTo>
                  <a:pt x="239745" y="125442"/>
                </a:lnTo>
                <a:lnTo>
                  <a:pt x="244323" y="170766"/>
                </a:lnTo>
                <a:lnTo>
                  <a:pt x="234916" y="221469"/>
                </a:lnTo>
                <a:lnTo>
                  <a:pt x="211608" y="264578"/>
                </a:lnTo>
                <a:lnTo>
                  <a:pt x="176656" y="297953"/>
                </a:lnTo>
                <a:lnTo>
                  <a:pt x="132320" y="319451"/>
                </a:lnTo>
                <a:lnTo>
                  <a:pt x="80858" y="32693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bg object 120"/>
          <p:cNvSpPr/>
          <p:nvPr/>
        </p:nvSpPr>
        <p:spPr>
          <a:xfrm>
            <a:off x="2540548" y="6676052"/>
            <a:ext cx="325120" cy="327025"/>
          </a:xfrm>
          <a:custGeom>
            <a:avLst/>
            <a:gdLst/>
            <a:ahLst/>
            <a:cxnLst/>
            <a:rect l="l" t="t" r="r" b="b"/>
            <a:pathLst>
              <a:path w="325119" h="327025">
                <a:moveTo>
                  <a:pt x="158192" y="326931"/>
                </a:moveTo>
                <a:lnTo>
                  <a:pt x="108252" y="317650"/>
                </a:lnTo>
                <a:lnTo>
                  <a:pt x="64834" y="294059"/>
                </a:lnTo>
                <a:lnTo>
                  <a:pt x="30567" y="258884"/>
                </a:lnTo>
                <a:lnTo>
                  <a:pt x="8079" y="214849"/>
                </a:lnTo>
                <a:lnTo>
                  <a:pt x="0" y="164682"/>
                </a:lnTo>
                <a:lnTo>
                  <a:pt x="6185" y="120428"/>
                </a:lnTo>
                <a:lnTo>
                  <a:pt x="23526" y="80523"/>
                </a:lnTo>
                <a:lnTo>
                  <a:pt x="50195" y="46747"/>
                </a:lnTo>
                <a:lnTo>
                  <a:pt x="84369" y="20882"/>
                </a:lnTo>
                <a:lnTo>
                  <a:pt x="124221" y="4705"/>
                </a:lnTo>
                <a:lnTo>
                  <a:pt x="167927" y="0"/>
                </a:lnTo>
                <a:lnTo>
                  <a:pt x="217854" y="9601"/>
                </a:lnTo>
                <a:lnTo>
                  <a:pt x="260889" y="33299"/>
                </a:lnTo>
                <a:lnTo>
                  <a:pt x="294617" y="68543"/>
                </a:lnTo>
                <a:lnTo>
                  <a:pt x="316625" y="112782"/>
                </a:lnTo>
                <a:lnTo>
                  <a:pt x="324497" y="163465"/>
                </a:lnTo>
                <a:lnTo>
                  <a:pt x="318882" y="208500"/>
                </a:lnTo>
                <a:lnTo>
                  <a:pt x="302563" y="248195"/>
                </a:lnTo>
                <a:lnTo>
                  <a:pt x="276938" y="281197"/>
                </a:lnTo>
                <a:lnTo>
                  <a:pt x="243403" y="306154"/>
                </a:lnTo>
                <a:lnTo>
                  <a:pt x="203355" y="321714"/>
                </a:lnTo>
                <a:lnTo>
                  <a:pt x="158192" y="326525"/>
                </a:lnTo>
                <a:lnTo>
                  <a:pt x="158192" y="32693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bg object 121"/>
          <p:cNvSpPr/>
          <p:nvPr/>
        </p:nvSpPr>
        <p:spPr>
          <a:xfrm>
            <a:off x="2978214" y="6679296"/>
            <a:ext cx="320675" cy="320675"/>
          </a:xfrm>
          <a:custGeom>
            <a:avLst/>
            <a:gdLst/>
            <a:ahLst/>
            <a:cxnLst/>
            <a:rect l="l" t="t" r="r" b="b"/>
            <a:pathLst>
              <a:path w="320675" h="320675">
                <a:moveTo>
                  <a:pt x="161843" y="320441"/>
                </a:moveTo>
                <a:lnTo>
                  <a:pt x="111912" y="312750"/>
                </a:lnTo>
                <a:lnTo>
                  <a:pt x="67784" y="290165"/>
                </a:lnTo>
                <a:lnTo>
                  <a:pt x="32436" y="255606"/>
                </a:lnTo>
                <a:lnTo>
                  <a:pt x="8849" y="211994"/>
                </a:lnTo>
                <a:lnTo>
                  <a:pt x="0" y="162248"/>
                </a:lnTo>
                <a:lnTo>
                  <a:pt x="7972" y="112315"/>
                </a:lnTo>
                <a:lnTo>
                  <a:pt x="30879" y="68163"/>
                </a:lnTo>
                <a:lnTo>
                  <a:pt x="65739" y="32754"/>
                </a:lnTo>
                <a:lnTo>
                  <a:pt x="109576" y="9046"/>
                </a:lnTo>
                <a:lnTo>
                  <a:pt x="159409" y="0"/>
                </a:lnTo>
                <a:lnTo>
                  <a:pt x="208982" y="7817"/>
                </a:lnTo>
                <a:lnTo>
                  <a:pt x="252948" y="30703"/>
                </a:lnTo>
                <a:lnTo>
                  <a:pt x="288231" y="65623"/>
                </a:lnTo>
                <a:lnTo>
                  <a:pt x="311754" y="109537"/>
                </a:lnTo>
                <a:lnTo>
                  <a:pt x="320441" y="159409"/>
                </a:lnTo>
                <a:lnTo>
                  <a:pt x="312552" y="209722"/>
                </a:lnTo>
                <a:lnTo>
                  <a:pt x="290139" y="253708"/>
                </a:lnTo>
                <a:lnTo>
                  <a:pt x="255811" y="288640"/>
                </a:lnTo>
                <a:lnTo>
                  <a:pt x="212175" y="311793"/>
                </a:lnTo>
                <a:lnTo>
                  <a:pt x="161843" y="32044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bg object 122"/>
          <p:cNvSpPr/>
          <p:nvPr/>
        </p:nvSpPr>
        <p:spPr>
          <a:xfrm>
            <a:off x="795158" y="4932284"/>
            <a:ext cx="324485" cy="325120"/>
          </a:xfrm>
          <a:custGeom>
            <a:avLst/>
            <a:gdLst/>
            <a:ahLst/>
            <a:cxnLst/>
            <a:rect l="l" t="t" r="r" b="b"/>
            <a:pathLst>
              <a:path w="324484" h="325120">
                <a:moveTo>
                  <a:pt x="163465" y="324497"/>
                </a:moveTo>
                <a:lnTo>
                  <a:pt x="163465" y="324091"/>
                </a:lnTo>
                <a:lnTo>
                  <a:pt x="119893" y="317981"/>
                </a:lnTo>
                <a:lnTo>
                  <a:pt x="80162" y="300220"/>
                </a:lnTo>
                <a:lnTo>
                  <a:pt x="46291" y="272882"/>
                </a:lnTo>
                <a:lnTo>
                  <a:pt x="20296" y="238039"/>
                </a:lnTo>
                <a:lnTo>
                  <a:pt x="4193" y="197766"/>
                </a:lnTo>
                <a:lnTo>
                  <a:pt x="0" y="154136"/>
                </a:lnTo>
                <a:lnTo>
                  <a:pt x="10838" y="104228"/>
                </a:lnTo>
                <a:lnTo>
                  <a:pt x="35694" y="61330"/>
                </a:lnTo>
                <a:lnTo>
                  <a:pt x="71843" y="27971"/>
                </a:lnTo>
                <a:lnTo>
                  <a:pt x="116559" y="6684"/>
                </a:lnTo>
                <a:lnTo>
                  <a:pt x="167116" y="0"/>
                </a:lnTo>
                <a:lnTo>
                  <a:pt x="217474" y="9407"/>
                </a:lnTo>
                <a:lnTo>
                  <a:pt x="260805" y="33007"/>
                </a:lnTo>
                <a:lnTo>
                  <a:pt x="294653" y="68251"/>
                </a:lnTo>
                <a:lnTo>
                  <a:pt x="316566" y="112587"/>
                </a:lnTo>
                <a:lnTo>
                  <a:pt x="324091" y="163465"/>
                </a:lnTo>
                <a:lnTo>
                  <a:pt x="315447" y="213778"/>
                </a:lnTo>
                <a:lnTo>
                  <a:pt x="292316" y="257764"/>
                </a:lnTo>
                <a:lnTo>
                  <a:pt x="257446" y="292696"/>
                </a:lnTo>
                <a:lnTo>
                  <a:pt x="213580" y="315849"/>
                </a:lnTo>
                <a:lnTo>
                  <a:pt x="163465" y="32449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bg object 123"/>
          <p:cNvSpPr/>
          <p:nvPr/>
        </p:nvSpPr>
        <p:spPr>
          <a:xfrm>
            <a:off x="3413446" y="711493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163465" y="321658"/>
                </a:moveTo>
                <a:lnTo>
                  <a:pt x="113444" y="314512"/>
                </a:lnTo>
                <a:lnTo>
                  <a:pt x="69069" y="292141"/>
                </a:lnTo>
                <a:lnTo>
                  <a:pt x="33358" y="257524"/>
                </a:lnTo>
                <a:lnTo>
                  <a:pt x="9329" y="213639"/>
                </a:lnTo>
                <a:lnTo>
                  <a:pt x="0" y="163465"/>
                </a:lnTo>
                <a:lnTo>
                  <a:pt x="7213" y="112704"/>
                </a:lnTo>
                <a:lnTo>
                  <a:pt x="29087" y="68309"/>
                </a:lnTo>
                <a:lnTo>
                  <a:pt x="63053" y="32949"/>
                </a:lnTo>
                <a:lnTo>
                  <a:pt x="106538" y="9290"/>
                </a:lnTo>
                <a:lnTo>
                  <a:pt x="156975" y="0"/>
                </a:lnTo>
                <a:lnTo>
                  <a:pt x="207551" y="7174"/>
                </a:lnTo>
                <a:lnTo>
                  <a:pt x="252209" y="29263"/>
                </a:lnTo>
                <a:lnTo>
                  <a:pt x="288046" y="63461"/>
                </a:lnTo>
                <a:lnTo>
                  <a:pt x="312163" y="106967"/>
                </a:lnTo>
                <a:lnTo>
                  <a:pt x="321658" y="156975"/>
                </a:lnTo>
                <a:lnTo>
                  <a:pt x="314317" y="206734"/>
                </a:lnTo>
                <a:lnTo>
                  <a:pt x="291849" y="251216"/>
                </a:lnTo>
                <a:lnTo>
                  <a:pt x="257232" y="287287"/>
                </a:lnTo>
                <a:lnTo>
                  <a:pt x="213444" y="311812"/>
                </a:lnTo>
                <a:lnTo>
                  <a:pt x="163465" y="32165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bg object 124"/>
          <p:cNvSpPr/>
          <p:nvPr/>
        </p:nvSpPr>
        <p:spPr>
          <a:xfrm>
            <a:off x="2100854" y="6242848"/>
            <a:ext cx="323215" cy="323850"/>
          </a:xfrm>
          <a:custGeom>
            <a:avLst/>
            <a:gdLst/>
            <a:ahLst/>
            <a:cxnLst/>
            <a:rect l="l" t="t" r="r" b="b"/>
            <a:pathLst>
              <a:path w="323214" h="323850">
                <a:moveTo>
                  <a:pt x="167927" y="323280"/>
                </a:moveTo>
                <a:lnTo>
                  <a:pt x="116040" y="316920"/>
                </a:lnTo>
                <a:lnTo>
                  <a:pt x="70967" y="296347"/>
                </a:lnTo>
                <a:lnTo>
                  <a:pt x="35045" y="263702"/>
                </a:lnTo>
                <a:lnTo>
                  <a:pt x="10611" y="221128"/>
                </a:lnTo>
                <a:lnTo>
                  <a:pt x="0" y="170766"/>
                </a:lnTo>
                <a:lnTo>
                  <a:pt x="3817" y="125864"/>
                </a:lnTo>
                <a:lnTo>
                  <a:pt x="19049" y="85210"/>
                </a:lnTo>
                <a:lnTo>
                  <a:pt x="44060" y="50550"/>
                </a:lnTo>
                <a:lnTo>
                  <a:pt x="77218" y="23631"/>
                </a:lnTo>
                <a:lnTo>
                  <a:pt x="116888" y="6198"/>
                </a:lnTo>
                <a:lnTo>
                  <a:pt x="161437" y="0"/>
                </a:lnTo>
                <a:lnTo>
                  <a:pt x="212338" y="7736"/>
                </a:lnTo>
                <a:lnTo>
                  <a:pt x="256346" y="29860"/>
                </a:lnTo>
                <a:lnTo>
                  <a:pt x="291048" y="64016"/>
                </a:lnTo>
                <a:lnTo>
                  <a:pt x="314029" y="107849"/>
                </a:lnTo>
                <a:lnTo>
                  <a:pt x="322874" y="159003"/>
                </a:lnTo>
                <a:lnTo>
                  <a:pt x="316066" y="210433"/>
                </a:lnTo>
                <a:lnTo>
                  <a:pt x="294792" y="255028"/>
                </a:lnTo>
                <a:lnTo>
                  <a:pt x="261428" y="290337"/>
                </a:lnTo>
                <a:lnTo>
                  <a:pt x="218347" y="313905"/>
                </a:lnTo>
                <a:lnTo>
                  <a:pt x="167927" y="32328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bg object 125"/>
          <p:cNvSpPr/>
          <p:nvPr/>
        </p:nvSpPr>
        <p:spPr>
          <a:xfrm>
            <a:off x="1231201" y="5368733"/>
            <a:ext cx="325120" cy="321310"/>
          </a:xfrm>
          <a:custGeom>
            <a:avLst/>
            <a:gdLst/>
            <a:ahLst/>
            <a:cxnLst/>
            <a:rect l="l" t="t" r="r" b="b"/>
            <a:pathLst>
              <a:path w="325119" h="321310">
                <a:moveTo>
                  <a:pt x="163871" y="320846"/>
                </a:moveTo>
                <a:lnTo>
                  <a:pt x="112795" y="313565"/>
                </a:lnTo>
                <a:lnTo>
                  <a:pt x="68339" y="291895"/>
                </a:lnTo>
                <a:lnTo>
                  <a:pt x="33033" y="258290"/>
                </a:lnTo>
                <a:lnTo>
                  <a:pt x="9410" y="215203"/>
                </a:lnTo>
                <a:lnTo>
                  <a:pt x="0" y="165088"/>
                </a:lnTo>
                <a:lnTo>
                  <a:pt x="4790" y="120212"/>
                </a:lnTo>
                <a:lnTo>
                  <a:pt x="20611" y="80283"/>
                </a:lnTo>
                <a:lnTo>
                  <a:pt x="45987" y="46798"/>
                </a:lnTo>
                <a:lnTo>
                  <a:pt x="79441" y="21257"/>
                </a:lnTo>
                <a:lnTo>
                  <a:pt x="119498" y="5158"/>
                </a:lnTo>
                <a:lnTo>
                  <a:pt x="164682" y="0"/>
                </a:lnTo>
                <a:lnTo>
                  <a:pt x="215102" y="8839"/>
                </a:lnTo>
                <a:lnTo>
                  <a:pt x="258961" y="32066"/>
                </a:lnTo>
                <a:lnTo>
                  <a:pt x="293592" y="66937"/>
                </a:lnTo>
                <a:lnTo>
                  <a:pt x="316326" y="110705"/>
                </a:lnTo>
                <a:lnTo>
                  <a:pt x="324497" y="160626"/>
                </a:lnTo>
                <a:lnTo>
                  <a:pt x="316125" y="210660"/>
                </a:lnTo>
                <a:lnTo>
                  <a:pt x="293248" y="254347"/>
                </a:lnTo>
                <a:lnTo>
                  <a:pt x="258494" y="289039"/>
                </a:lnTo>
                <a:lnTo>
                  <a:pt x="214492" y="312088"/>
                </a:lnTo>
                <a:lnTo>
                  <a:pt x="163871" y="32084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bg object 126"/>
          <p:cNvSpPr/>
          <p:nvPr/>
        </p:nvSpPr>
        <p:spPr>
          <a:xfrm>
            <a:off x="4715086" y="8424281"/>
            <a:ext cx="325755" cy="322580"/>
          </a:xfrm>
          <a:custGeom>
            <a:avLst/>
            <a:gdLst/>
            <a:ahLst/>
            <a:cxnLst/>
            <a:rect l="l" t="t" r="r" b="b"/>
            <a:pathLst>
              <a:path w="325754" h="322579">
                <a:moveTo>
                  <a:pt x="163871" y="322469"/>
                </a:moveTo>
                <a:lnTo>
                  <a:pt x="112509" y="314428"/>
                </a:lnTo>
                <a:lnTo>
                  <a:pt x="68017" y="292018"/>
                </a:lnTo>
                <a:lnTo>
                  <a:pt x="32657" y="257809"/>
                </a:lnTo>
                <a:lnTo>
                  <a:pt x="9095" y="214372"/>
                </a:lnTo>
                <a:lnTo>
                  <a:pt x="0" y="164276"/>
                </a:lnTo>
                <a:lnTo>
                  <a:pt x="5515" y="120362"/>
                </a:lnTo>
                <a:lnTo>
                  <a:pt x="22489" y="80673"/>
                </a:lnTo>
                <a:lnTo>
                  <a:pt x="49130" y="47001"/>
                </a:lnTo>
                <a:lnTo>
                  <a:pt x="83648" y="21137"/>
                </a:lnTo>
                <a:lnTo>
                  <a:pt x="124249" y="4873"/>
                </a:lnTo>
                <a:lnTo>
                  <a:pt x="169144" y="0"/>
                </a:lnTo>
                <a:lnTo>
                  <a:pt x="219538" y="9689"/>
                </a:lnTo>
                <a:lnTo>
                  <a:pt x="262924" y="33611"/>
                </a:lnTo>
                <a:lnTo>
                  <a:pt x="296769" y="69156"/>
                </a:lnTo>
                <a:lnTo>
                  <a:pt x="318542" y="113716"/>
                </a:lnTo>
                <a:lnTo>
                  <a:pt x="325714" y="164682"/>
                </a:lnTo>
                <a:lnTo>
                  <a:pt x="316982" y="215670"/>
                </a:lnTo>
                <a:lnTo>
                  <a:pt x="294212" y="259124"/>
                </a:lnTo>
                <a:lnTo>
                  <a:pt x="259623" y="292862"/>
                </a:lnTo>
                <a:lnTo>
                  <a:pt x="215437" y="314704"/>
                </a:lnTo>
                <a:lnTo>
                  <a:pt x="163871" y="32246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bg object 127"/>
          <p:cNvSpPr/>
          <p:nvPr/>
        </p:nvSpPr>
        <p:spPr>
          <a:xfrm>
            <a:off x="360737" y="4495429"/>
            <a:ext cx="322580" cy="325755"/>
          </a:xfrm>
          <a:custGeom>
            <a:avLst/>
            <a:gdLst/>
            <a:ahLst/>
            <a:cxnLst/>
            <a:rect l="l" t="t" r="r" b="b"/>
            <a:pathLst>
              <a:path w="322580" h="325754">
                <a:moveTo>
                  <a:pt x="154947" y="325714"/>
                </a:moveTo>
                <a:lnTo>
                  <a:pt x="104955" y="315817"/>
                </a:lnTo>
                <a:lnTo>
                  <a:pt x="61855" y="291414"/>
                </a:lnTo>
                <a:lnTo>
                  <a:pt x="28257" y="255330"/>
                </a:lnTo>
                <a:lnTo>
                  <a:pt x="6769" y="210387"/>
                </a:lnTo>
                <a:lnTo>
                  <a:pt x="0" y="159409"/>
                </a:lnTo>
                <a:lnTo>
                  <a:pt x="9520" y="108641"/>
                </a:lnTo>
                <a:lnTo>
                  <a:pt x="33332" y="64688"/>
                </a:lnTo>
                <a:lnTo>
                  <a:pt x="68689" y="30178"/>
                </a:lnTo>
                <a:lnTo>
                  <a:pt x="112847" y="7739"/>
                </a:lnTo>
                <a:lnTo>
                  <a:pt x="163059" y="0"/>
                </a:lnTo>
                <a:lnTo>
                  <a:pt x="207007" y="6745"/>
                </a:lnTo>
                <a:lnTo>
                  <a:pt x="246122" y="24622"/>
                </a:lnTo>
                <a:lnTo>
                  <a:pt x="278814" y="51919"/>
                </a:lnTo>
                <a:lnTo>
                  <a:pt x="303495" y="86923"/>
                </a:lnTo>
                <a:lnTo>
                  <a:pt x="318576" y="127921"/>
                </a:lnTo>
                <a:lnTo>
                  <a:pt x="322469" y="173200"/>
                </a:lnTo>
                <a:lnTo>
                  <a:pt x="312172" y="223601"/>
                </a:lnTo>
                <a:lnTo>
                  <a:pt x="287799" y="266253"/>
                </a:lnTo>
                <a:lnTo>
                  <a:pt x="251822" y="298956"/>
                </a:lnTo>
                <a:lnTo>
                  <a:pt x="206714" y="319509"/>
                </a:lnTo>
                <a:lnTo>
                  <a:pt x="154947" y="32571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bg object 128"/>
          <p:cNvSpPr/>
          <p:nvPr/>
        </p:nvSpPr>
        <p:spPr>
          <a:xfrm>
            <a:off x="3418262" y="10164803"/>
            <a:ext cx="312420" cy="122555"/>
          </a:xfrm>
          <a:custGeom>
            <a:avLst/>
            <a:gdLst/>
            <a:ahLst/>
            <a:cxnLst/>
            <a:rect l="l" t="t" r="r" b="b"/>
            <a:pathLst>
              <a:path w="312420" h="122554">
                <a:moveTo>
                  <a:pt x="312335" y="122194"/>
                </a:moveTo>
                <a:lnTo>
                  <a:pt x="0" y="122194"/>
                </a:lnTo>
                <a:lnTo>
                  <a:pt x="2897" y="106538"/>
                </a:lnTo>
                <a:lnTo>
                  <a:pt x="26680" y="63053"/>
                </a:lnTo>
                <a:lnTo>
                  <a:pt x="62222" y="29087"/>
                </a:lnTo>
                <a:lnTo>
                  <a:pt x="106837" y="7213"/>
                </a:lnTo>
                <a:lnTo>
                  <a:pt x="157838" y="0"/>
                </a:lnTo>
                <a:lnTo>
                  <a:pt x="157433" y="405"/>
                </a:lnTo>
                <a:lnTo>
                  <a:pt x="208333" y="9446"/>
                </a:lnTo>
                <a:lnTo>
                  <a:pt x="252634" y="32816"/>
                </a:lnTo>
                <a:lnTo>
                  <a:pt x="287628" y="67810"/>
                </a:lnTo>
                <a:lnTo>
                  <a:pt x="310609" y="111721"/>
                </a:lnTo>
                <a:lnTo>
                  <a:pt x="312335" y="12219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bg object 129"/>
          <p:cNvSpPr/>
          <p:nvPr/>
        </p:nvSpPr>
        <p:spPr>
          <a:xfrm>
            <a:off x="1666839" y="5801937"/>
            <a:ext cx="323215" cy="323850"/>
          </a:xfrm>
          <a:custGeom>
            <a:avLst/>
            <a:gdLst/>
            <a:ahLst/>
            <a:cxnLst/>
            <a:rect l="l" t="t" r="r" b="b"/>
            <a:pathLst>
              <a:path w="323214" h="323850">
                <a:moveTo>
                  <a:pt x="154541" y="323280"/>
                </a:moveTo>
                <a:lnTo>
                  <a:pt x="104163" y="313863"/>
                </a:lnTo>
                <a:lnTo>
                  <a:pt x="61183" y="290194"/>
                </a:lnTo>
                <a:lnTo>
                  <a:pt x="27939" y="254766"/>
                </a:lnTo>
                <a:lnTo>
                  <a:pt x="6765" y="210069"/>
                </a:lnTo>
                <a:lnTo>
                  <a:pt x="0" y="158598"/>
                </a:lnTo>
                <a:lnTo>
                  <a:pt x="9043" y="107486"/>
                </a:lnTo>
                <a:lnTo>
                  <a:pt x="32144" y="63754"/>
                </a:lnTo>
                <a:lnTo>
                  <a:pt x="66908" y="29717"/>
                </a:lnTo>
                <a:lnTo>
                  <a:pt x="110939" y="7693"/>
                </a:lnTo>
                <a:lnTo>
                  <a:pt x="161843" y="0"/>
                </a:lnTo>
                <a:lnTo>
                  <a:pt x="212428" y="8446"/>
                </a:lnTo>
                <a:lnTo>
                  <a:pt x="256375" y="31164"/>
                </a:lnTo>
                <a:lnTo>
                  <a:pt x="291132" y="65681"/>
                </a:lnTo>
                <a:lnTo>
                  <a:pt x="314149" y="109524"/>
                </a:lnTo>
                <a:lnTo>
                  <a:pt x="322874" y="160220"/>
                </a:lnTo>
                <a:lnTo>
                  <a:pt x="317447" y="205030"/>
                </a:lnTo>
                <a:lnTo>
                  <a:pt x="300956" y="244770"/>
                </a:lnTo>
                <a:lnTo>
                  <a:pt x="274910" y="277952"/>
                </a:lnTo>
                <a:lnTo>
                  <a:pt x="240819" y="303089"/>
                </a:lnTo>
                <a:lnTo>
                  <a:pt x="200193" y="318694"/>
                </a:lnTo>
                <a:lnTo>
                  <a:pt x="154541" y="32328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bg object 130"/>
          <p:cNvSpPr/>
          <p:nvPr/>
        </p:nvSpPr>
        <p:spPr>
          <a:xfrm>
            <a:off x="6028895" y="9730384"/>
            <a:ext cx="322580" cy="323215"/>
          </a:xfrm>
          <a:custGeom>
            <a:avLst/>
            <a:gdLst/>
            <a:ahLst/>
            <a:cxnLst/>
            <a:rect l="l" t="t" r="r" b="b"/>
            <a:pathLst>
              <a:path w="322579" h="323215">
                <a:moveTo>
                  <a:pt x="168333" y="322874"/>
                </a:moveTo>
                <a:lnTo>
                  <a:pt x="117221" y="317183"/>
                </a:lnTo>
                <a:lnTo>
                  <a:pt x="72223" y="296811"/>
                </a:lnTo>
                <a:lnTo>
                  <a:pt x="35947" y="264114"/>
                </a:lnTo>
                <a:lnTo>
                  <a:pt x="11003" y="221450"/>
                </a:lnTo>
                <a:lnTo>
                  <a:pt x="0" y="171172"/>
                </a:lnTo>
                <a:lnTo>
                  <a:pt x="3410" y="125705"/>
                </a:lnTo>
                <a:lnTo>
                  <a:pt x="17952" y="84880"/>
                </a:lnTo>
                <a:lnTo>
                  <a:pt x="42184" y="50297"/>
                </a:lnTo>
                <a:lnTo>
                  <a:pt x="74664" y="23556"/>
                </a:lnTo>
                <a:lnTo>
                  <a:pt x="113949" y="6257"/>
                </a:lnTo>
                <a:lnTo>
                  <a:pt x="158598" y="0"/>
                </a:lnTo>
                <a:lnTo>
                  <a:pt x="209946" y="7362"/>
                </a:lnTo>
                <a:lnTo>
                  <a:pt x="254363" y="28919"/>
                </a:lnTo>
                <a:lnTo>
                  <a:pt x="289493" y="62410"/>
                </a:lnTo>
                <a:lnTo>
                  <a:pt x="312980" y="105578"/>
                </a:lnTo>
                <a:lnTo>
                  <a:pt x="322469" y="156164"/>
                </a:lnTo>
                <a:lnTo>
                  <a:pt x="316018" y="207068"/>
                </a:lnTo>
                <a:lnTo>
                  <a:pt x="294906" y="251878"/>
                </a:lnTo>
                <a:lnTo>
                  <a:pt x="261606" y="287907"/>
                </a:lnTo>
                <a:lnTo>
                  <a:pt x="218591" y="312468"/>
                </a:lnTo>
                <a:lnTo>
                  <a:pt x="168333" y="32287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bg object 131"/>
          <p:cNvSpPr/>
          <p:nvPr/>
        </p:nvSpPr>
        <p:spPr>
          <a:xfrm>
            <a:off x="797997" y="4499891"/>
            <a:ext cx="319405" cy="318770"/>
          </a:xfrm>
          <a:custGeom>
            <a:avLst/>
            <a:gdLst/>
            <a:ahLst/>
            <a:cxnLst/>
            <a:rect l="l" t="t" r="r" b="b"/>
            <a:pathLst>
              <a:path w="319405" h="318770">
                <a:moveTo>
                  <a:pt x="163059" y="318413"/>
                </a:moveTo>
                <a:lnTo>
                  <a:pt x="120841" y="313539"/>
                </a:lnTo>
                <a:lnTo>
                  <a:pt x="82206" y="297681"/>
                </a:lnTo>
                <a:lnTo>
                  <a:pt x="48978" y="272628"/>
                </a:lnTo>
                <a:lnTo>
                  <a:pt x="22985" y="240173"/>
                </a:lnTo>
                <a:lnTo>
                  <a:pt x="6050" y="202106"/>
                </a:lnTo>
                <a:lnTo>
                  <a:pt x="0" y="160220"/>
                </a:lnTo>
                <a:lnTo>
                  <a:pt x="5904" y="117846"/>
                </a:lnTo>
                <a:lnTo>
                  <a:pt x="22489" y="79471"/>
                </a:lnTo>
                <a:lnTo>
                  <a:pt x="48066" y="46798"/>
                </a:lnTo>
                <a:lnTo>
                  <a:pt x="80944" y="21527"/>
                </a:lnTo>
                <a:lnTo>
                  <a:pt x="119433" y="5361"/>
                </a:lnTo>
                <a:lnTo>
                  <a:pt x="161843" y="0"/>
                </a:lnTo>
                <a:lnTo>
                  <a:pt x="209476" y="8352"/>
                </a:lnTo>
                <a:lnTo>
                  <a:pt x="251735" y="30606"/>
                </a:lnTo>
                <a:lnTo>
                  <a:pt x="285875" y="64016"/>
                </a:lnTo>
                <a:lnTo>
                  <a:pt x="309151" y="105838"/>
                </a:lnTo>
                <a:lnTo>
                  <a:pt x="318818" y="153325"/>
                </a:lnTo>
                <a:lnTo>
                  <a:pt x="312315" y="203943"/>
                </a:lnTo>
                <a:lnTo>
                  <a:pt x="290743" y="248701"/>
                </a:lnTo>
                <a:lnTo>
                  <a:pt x="256846" y="284658"/>
                </a:lnTo>
                <a:lnTo>
                  <a:pt x="213370" y="308876"/>
                </a:lnTo>
                <a:lnTo>
                  <a:pt x="163059" y="31841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bg object 132"/>
          <p:cNvSpPr/>
          <p:nvPr/>
        </p:nvSpPr>
        <p:spPr>
          <a:xfrm>
            <a:off x="5595691" y="8861948"/>
            <a:ext cx="319405" cy="318770"/>
          </a:xfrm>
          <a:custGeom>
            <a:avLst/>
            <a:gdLst/>
            <a:ahLst/>
            <a:cxnLst/>
            <a:rect l="l" t="t" r="r" b="b"/>
            <a:pathLst>
              <a:path w="319404" h="318770">
                <a:moveTo>
                  <a:pt x="159409" y="318413"/>
                </a:moveTo>
                <a:lnTo>
                  <a:pt x="108914" y="310073"/>
                </a:lnTo>
                <a:lnTo>
                  <a:pt x="64922" y="286936"/>
                </a:lnTo>
                <a:lnTo>
                  <a:pt x="30236" y="251826"/>
                </a:lnTo>
                <a:lnTo>
                  <a:pt x="7661" y="207564"/>
                </a:lnTo>
                <a:lnTo>
                  <a:pt x="0" y="156975"/>
                </a:lnTo>
                <a:lnTo>
                  <a:pt x="6619" y="114813"/>
                </a:lnTo>
                <a:lnTo>
                  <a:pt x="24021" y="76707"/>
                </a:lnTo>
                <a:lnTo>
                  <a:pt x="50347" y="44415"/>
                </a:lnTo>
                <a:lnTo>
                  <a:pt x="83738" y="19695"/>
                </a:lnTo>
                <a:lnTo>
                  <a:pt x="122334" y="4304"/>
                </a:lnTo>
                <a:lnTo>
                  <a:pt x="164276" y="0"/>
                </a:lnTo>
                <a:lnTo>
                  <a:pt x="212552" y="9624"/>
                </a:lnTo>
                <a:lnTo>
                  <a:pt x="254539" y="32508"/>
                </a:lnTo>
                <a:lnTo>
                  <a:pt x="287842" y="66236"/>
                </a:lnTo>
                <a:lnTo>
                  <a:pt x="310066" y="108395"/>
                </a:lnTo>
                <a:lnTo>
                  <a:pt x="318818" y="156569"/>
                </a:lnTo>
                <a:lnTo>
                  <a:pt x="311352" y="206422"/>
                </a:lnTo>
                <a:lnTo>
                  <a:pt x="288582" y="250687"/>
                </a:lnTo>
                <a:lnTo>
                  <a:pt x="253604" y="286209"/>
                </a:lnTo>
                <a:lnTo>
                  <a:pt x="209514" y="309836"/>
                </a:lnTo>
                <a:lnTo>
                  <a:pt x="159409" y="31841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bg object 133"/>
          <p:cNvSpPr/>
          <p:nvPr/>
        </p:nvSpPr>
        <p:spPr>
          <a:xfrm>
            <a:off x="4283505" y="7984588"/>
            <a:ext cx="321310" cy="321310"/>
          </a:xfrm>
          <a:custGeom>
            <a:avLst/>
            <a:gdLst/>
            <a:ahLst/>
            <a:cxnLst/>
            <a:rect l="l" t="t" r="r" b="b"/>
            <a:pathLst>
              <a:path w="321310" h="321309">
                <a:moveTo>
                  <a:pt x="156399" y="321221"/>
                </a:moveTo>
                <a:lnTo>
                  <a:pt x="106097" y="312208"/>
                </a:lnTo>
                <a:lnTo>
                  <a:pt x="62848" y="289107"/>
                </a:lnTo>
                <a:lnTo>
                  <a:pt x="29178" y="254344"/>
                </a:lnTo>
                <a:lnTo>
                  <a:pt x="7443" y="210313"/>
                </a:lnTo>
                <a:lnTo>
                  <a:pt x="0" y="159409"/>
                </a:lnTo>
                <a:lnTo>
                  <a:pt x="8323" y="108641"/>
                </a:lnTo>
                <a:lnTo>
                  <a:pt x="30762" y="64980"/>
                </a:lnTo>
                <a:lnTo>
                  <a:pt x="64980" y="30762"/>
                </a:lnTo>
                <a:lnTo>
                  <a:pt x="108641" y="8323"/>
                </a:lnTo>
                <a:lnTo>
                  <a:pt x="159409" y="0"/>
                </a:lnTo>
                <a:lnTo>
                  <a:pt x="203986" y="5594"/>
                </a:lnTo>
                <a:lnTo>
                  <a:pt x="243448" y="22173"/>
                </a:lnTo>
                <a:lnTo>
                  <a:pt x="276329" y="48218"/>
                </a:lnTo>
                <a:lnTo>
                  <a:pt x="301166" y="82206"/>
                </a:lnTo>
                <a:lnTo>
                  <a:pt x="316493" y="122616"/>
                </a:lnTo>
                <a:lnTo>
                  <a:pt x="320846" y="167927"/>
                </a:lnTo>
                <a:lnTo>
                  <a:pt x="311079" y="218023"/>
                </a:lnTo>
                <a:lnTo>
                  <a:pt x="287293" y="260681"/>
                </a:lnTo>
                <a:lnTo>
                  <a:pt x="251923" y="293624"/>
                </a:lnTo>
                <a:lnTo>
                  <a:pt x="207402" y="314574"/>
                </a:lnTo>
                <a:lnTo>
                  <a:pt x="156399" y="32122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bg object 134"/>
          <p:cNvSpPr/>
          <p:nvPr/>
        </p:nvSpPr>
        <p:spPr>
          <a:xfrm>
            <a:off x="0" y="3622530"/>
            <a:ext cx="242570" cy="321310"/>
          </a:xfrm>
          <a:custGeom>
            <a:avLst/>
            <a:gdLst/>
            <a:ahLst/>
            <a:cxnLst/>
            <a:rect l="l" t="t" r="r" b="b"/>
            <a:pathLst>
              <a:path w="242570" h="321310">
                <a:moveTo>
                  <a:pt x="86942" y="321252"/>
                </a:moveTo>
                <a:lnTo>
                  <a:pt x="41462" y="316324"/>
                </a:lnTo>
                <a:lnTo>
                  <a:pt x="1356" y="300490"/>
                </a:lnTo>
                <a:lnTo>
                  <a:pt x="0" y="299470"/>
                </a:lnTo>
                <a:lnTo>
                  <a:pt x="0" y="23656"/>
                </a:lnTo>
                <a:lnTo>
                  <a:pt x="31619" y="7839"/>
                </a:lnTo>
                <a:lnTo>
                  <a:pt x="82480" y="0"/>
                </a:lnTo>
                <a:lnTo>
                  <a:pt x="133290" y="8125"/>
                </a:lnTo>
                <a:lnTo>
                  <a:pt x="177052" y="30444"/>
                </a:lnTo>
                <a:lnTo>
                  <a:pt x="211390" y="64600"/>
                </a:lnTo>
                <a:lnTo>
                  <a:pt x="233930" y="108239"/>
                </a:lnTo>
                <a:lnTo>
                  <a:pt x="242295" y="159003"/>
                </a:lnTo>
                <a:lnTo>
                  <a:pt x="235134" y="210105"/>
                </a:lnTo>
                <a:lnTo>
                  <a:pt x="213720" y="254256"/>
                </a:lnTo>
                <a:lnTo>
                  <a:pt x="180352" y="289081"/>
                </a:lnTo>
                <a:lnTo>
                  <a:pt x="137327" y="312205"/>
                </a:lnTo>
                <a:lnTo>
                  <a:pt x="86942" y="32125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bg object 135"/>
          <p:cNvSpPr/>
          <p:nvPr/>
        </p:nvSpPr>
        <p:spPr>
          <a:xfrm>
            <a:off x="0" y="135806"/>
            <a:ext cx="245745" cy="321945"/>
          </a:xfrm>
          <a:custGeom>
            <a:avLst/>
            <a:gdLst/>
            <a:ahLst/>
            <a:cxnLst/>
            <a:rect l="l" t="t" r="r" b="b"/>
            <a:pathLst>
              <a:path w="245745" h="321945">
                <a:moveTo>
                  <a:pt x="85320" y="321658"/>
                </a:moveTo>
                <a:lnTo>
                  <a:pt x="34607" y="312766"/>
                </a:lnTo>
                <a:lnTo>
                  <a:pt x="0" y="294372"/>
                </a:lnTo>
                <a:lnTo>
                  <a:pt x="0" y="27331"/>
                </a:lnTo>
                <a:lnTo>
                  <a:pt x="9183" y="20236"/>
                </a:lnTo>
                <a:lnTo>
                  <a:pt x="47240" y="4456"/>
                </a:lnTo>
                <a:lnTo>
                  <a:pt x="88970" y="0"/>
                </a:lnTo>
                <a:lnTo>
                  <a:pt x="139949" y="9754"/>
                </a:lnTo>
                <a:lnTo>
                  <a:pt x="183918" y="33157"/>
                </a:lnTo>
                <a:lnTo>
                  <a:pt x="218055" y="67988"/>
                </a:lnTo>
                <a:lnTo>
                  <a:pt x="239537" y="112029"/>
                </a:lnTo>
                <a:lnTo>
                  <a:pt x="245540" y="163059"/>
                </a:lnTo>
                <a:lnTo>
                  <a:pt x="236938" y="214405"/>
                </a:lnTo>
                <a:lnTo>
                  <a:pt x="214200" y="258312"/>
                </a:lnTo>
                <a:lnTo>
                  <a:pt x="179742" y="292407"/>
                </a:lnTo>
                <a:lnTo>
                  <a:pt x="135977" y="314314"/>
                </a:lnTo>
                <a:lnTo>
                  <a:pt x="85320" y="32165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bg object 136"/>
          <p:cNvSpPr/>
          <p:nvPr/>
        </p:nvSpPr>
        <p:spPr>
          <a:xfrm>
            <a:off x="3849084" y="7550167"/>
            <a:ext cx="319405" cy="320040"/>
          </a:xfrm>
          <a:custGeom>
            <a:avLst/>
            <a:gdLst/>
            <a:ahLst/>
            <a:cxnLst/>
            <a:rect l="l" t="t" r="r" b="b"/>
            <a:pathLst>
              <a:path w="319404" h="320040">
                <a:moveTo>
                  <a:pt x="157381" y="319629"/>
                </a:moveTo>
                <a:lnTo>
                  <a:pt x="106318" y="310933"/>
                </a:lnTo>
                <a:lnTo>
                  <a:pt x="62731" y="287926"/>
                </a:lnTo>
                <a:lnTo>
                  <a:pt x="28938" y="253043"/>
                </a:lnTo>
                <a:lnTo>
                  <a:pt x="7255" y="208716"/>
                </a:lnTo>
                <a:lnTo>
                  <a:pt x="0" y="157381"/>
                </a:lnTo>
                <a:lnTo>
                  <a:pt x="8615" y="106357"/>
                </a:lnTo>
                <a:lnTo>
                  <a:pt x="31443" y="62848"/>
                </a:lnTo>
                <a:lnTo>
                  <a:pt x="66148" y="29113"/>
                </a:lnTo>
                <a:lnTo>
                  <a:pt x="110394" y="7411"/>
                </a:lnTo>
                <a:lnTo>
                  <a:pt x="161843" y="0"/>
                </a:lnTo>
                <a:lnTo>
                  <a:pt x="212594" y="8540"/>
                </a:lnTo>
                <a:lnTo>
                  <a:pt x="256142" y="31528"/>
                </a:lnTo>
                <a:lnTo>
                  <a:pt x="290051" y="66470"/>
                </a:lnTo>
                <a:lnTo>
                  <a:pt x="311890" y="110874"/>
                </a:lnTo>
                <a:lnTo>
                  <a:pt x="319224" y="162248"/>
                </a:lnTo>
                <a:lnTo>
                  <a:pt x="310764" y="213467"/>
                </a:lnTo>
                <a:lnTo>
                  <a:pt x="287955" y="257073"/>
                </a:lnTo>
                <a:lnTo>
                  <a:pt x="253192" y="290808"/>
                </a:lnTo>
                <a:lnTo>
                  <a:pt x="208869" y="312413"/>
                </a:lnTo>
                <a:lnTo>
                  <a:pt x="157381" y="31962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bg object 137"/>
          <p:cNvSpPr/>
          <p:nvPr/>
        </p:nvSpPr>
        <p:spPr>
          <a:xfrm>
            <a:off x="9440" y="-1"/>
            <a:ext cx="154940" cy="21590"/>
          </a:xfrm>
          <a:custGeom>
            <a:avLst/>
            <a:gdLst/>
            <a:ahLst/>
            <a:cxnLst/>
            <a:rect l="l" t="t" r="r" b="b"/>
            <a:pathLst>
              <a:path w="154940" h="21590">
                <a:moveTo>
                  <a:pt x="81152" y="21422"/>
                </a:moveTo>
                <a:lnTo>
                  <a:pt x="30008" y="14455"/>
                </a:lnTo>
                <a:lnTo>
                  <a:pt x="0" y="0"/>
                </a:lnTo>
                <a:lnTo>
                  <a:pt x="154730" y="0"/>
                </a:lnTo>
                <a:lnTo>
                  <a:pt x="131573" y="12485"/>
                </a:lnTo>
                <a:lnTo>
                  <a:pt x="81152" y="2142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bg object 138"/>
          <p:cNvSpPr/>
          <p:nvPr/>
        </p:nvSpPr>
        <p:spPr>
          <a:xfrm>
            <a:off x="0" y="3188921"/>
            <a:ext cx="245745" cy="318135"/>
          </a:xfrm>
          <a:custGeom>
            <a:avLst/>
            <a:gdLst/>
            <a:ahLst/>
            <a:cxnLst/>
            <a:rect l="l" t="t" r="r" b="b"/>
            <a:pathLst>
              <a:path w="245745" h="318135">
                <a:moveTo>
                  <a:pt x="76396" y="317601"/>
                </a:moveTo>
                <a:lnTo>
                  <a:pt x="26651" y="306705"/>
                </a:lnTo>
                <a:lnTo>
                  <a:pt x="0" y="290817"/>
                </a:lnTo>
                <a:lnTo>
                  <a:pt x="0" y="25142"/>
                </a:lnTo>
                <a:lnTo>
                  <a:pt x="46146" y="5039"/>
                </a:lnTo>
                <a:lnTo>
                  <a:pt x="97894" y="0"/>
                </a:lnTo>
                <a:lnTo>
                  <a:pt x="147516" y="10818"/>
                </a:lnTo>
                <a:lnTo>
                  <a:pt x="189292" y="35733"/>
                </a:lnTo>
                <a:lnTo>
                  <a:pt x="221021" y="72194"/>
                </a:lnTo>
                <a:lnTo>
                  <a:pt x="240504" y="117649"/>
                </a:lnTo>
                <a:lnTo>
                  <a:pt x="245540" y="169549"/>
                </a:lnTo>
                <a:lnTo>
                  <a:pt x="234842" y="219876"/>
                </a:lnTo>
                <a:lnTo>
                  <a:pt x="210183" y="261908"/>
                </a:lnTo>
                <a:lnTo>
                  <a:pt x="173959" y="293582"/>
                </a:lnTo>
                <a:lnTo>
                  <a:pt x="128565" y="312834"/>
                </a:lnTo>
                <a:lnTo>
                  <a:pt x="76396" y="31760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bg object 139"/>
          <p:cNvSpPr/>
          <p:nvPr/>
        </p:nvSpPr>
        <p:spPr>
          <a:xfrm>
            <a:off x="363982" y="4065470"/>
            <a:ext cx="318135" cy="318135"/>
          </a:xfrm>
          <a:custGeom>
            <a:avLst/>
            <a:gdLst/>
            <a:ahLst/>
            <a:cxnLst/>
            <a:rect l="l" t="t" r="r" b="b"/>
            <a:pathLst>
              <a:path w="318134" h="318135">
                <a:moveTo>
                  <a:pt x="156569" y="317601"/>
                </a:moveTo>
                <a:lnTo>
                  <a:pt x="105902" y="309145"/>
                </a:lnTo>
                <a:lnTo>
                  <a:pt x="62556" y="286359"/>
                </a:lnTo>
                <a:lnTo>
                  <a:pt x="28886" y="251657"/>
                </a:lnTo>
                <a:lnTo>
                  <a:pt x="7249" y="207454"/>
                </a:lnTo>
                <a:lnTo>
                  <a:pt x="0" y="156164"/>
                </a:lnTo>
                <a:lnTo>
                  <a:pt x="8297" y="105072"/>
                </a:lnTo>
                <a:lnTo>
                  <a:pt x="30749" y="61768"/>
                </a:lnTo>
                <a:lnTo>
                  <a:pt x="65155" y="28393"/>
                </a:lnTo>
                <a:lnTo>
                  <a:pt x="109316" y="7090"/>
                </a:lnTo>
                <a:lnTo>
                  <a:pt x="161031" y="0"/>
                </a:lnTo>
                <a:lnTo>
                  <a:pt x="211896" y="8453"/>
                </a:lnTo>
                <a:lnTo>
                  <a:pt x="255363" y="31216"/>
                </a:lnTo>
                <a:lnTo>
                  <a:pt x="289094" y="65856"/>
                </a:lnTo>
                <a:lnTo>
                  <a:pt x="310754" y="109939"/>
                </a:lnTo>
                <a:lnTo>
                  <a:pt x="318007" y="161031"/>
                </a:lnTo>
                <a:lnTo>
                  <a:pt x="309395" y="211659"/>
                </a:lnTo>
                <a:lnTo>
                  <a:pt x="286589" y="254928"/>
                </a:lnTo>
                <a:lnTo>
                  <a:pt x="251946" y="288539"/>
                </a:lnTo>
                <a:lnTo>
                  <a:pt x="207821" y="310196"/>
                </a:lnTo>
                <a:lnTo>
                  <a:pt x="156569" y="31760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bg object 140"/>
          <p:cNvSpPr/>
          <p:nvPr/>
        </p:nvSpPr>
        <p:spPr>
          <a:xfrm>
            <a:off x="0" y="1886064"/>
            <a:ext cx="244475" cy="314960"/>
          </a:xfrm>
          <a:custGeom>
            <a:avLst/>
            <a:gdLst/>
            <a:ahLst/>
            <a:cxnLst/>
            <a:rect l="l" t="t" r="r" b="b"/>
            <a:pathLst>
              <a:path w="244475" h="314960">
                <a:moveTo>
                  <a:pt x="88159" y="314762"/>
                </a:moveTo>
                <a:lnTo>
                  <a:pt x="37086" y="306867"/>
                </a:lnTo>
                <a:lnTo>
                  <a:pt x="0" y="288035"/>
                </a:lnTo>
                <a:lnTo>
                  <a:pt x="0" y="26125"/>
                </a:lnTo>
                <a:lnTo>
                  <a:pt x="40202" y="6850"/>
                </a:lnTo>
                <a:lnTo>
                  <a:pt x="91810" y="0"/>
                </a:lnTo>
                <a:lnTo>
                  <a:pt x="140692" y="8235"/>
                </a:lnTo>
                <a:lnTo>
                  <a:pt x="182351" y="29672"/>
                </a:lnTo>
                <a:lnTo>
                  <a:pt x="214820" y="62322"/>
                </a:lnTo>
                <a:lnTo>
                  <a:pt x="236133" y="104202"/>
                </a:lnTo>
                <a:lnTo>
                  <a:pt x="244323" y="153325"/>
                </a:lnTo>
                <a:lnTo>
                  <a:pt x="237428" y="204848"/>
                </a:lnTo>
                <a:lnTo>
                  <a:pt x="215930" y="249226"/>
                </a:lnTo>
                <a:lnTo>
                  <a:pt x="182263" y="283987"/>
                </a:lnTo>
                <a:lnTo>
                  <a:pt x="138862" y="306656"/>
                </a:lnTo>
                <a:lnTo>
                  <a:pt x="88159" y="31476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bg object 141"/>
          <p:cNvSpPr/>
          <p:nvPr/>
        </p:nvSpPr>
        <p:spPr>
          <a:xfrm>
            <a:off x="3856175" y="10168859"/>
            <a:ext cx="305435" cy="118745"/>
          </a:xfrm>
          <a:custGeom>
            <a:avLst/>
            <a:gdLst/>
            <a:ahLst/>
            <a:cxnLst/>
            <a:rect l="l" t="t" r="r" b="b"/>
            <a:pathLst>
              <a:path w="305435" h="118745">
                <a:moveTo>
                  <a:pt x="305096" y="118138"/>
                </a:moveTo>
                <a:lnTo>
                  <a:pt x="0" y="118138"/>
                </a:lnTo>
                <a:lnTo>
                  <a:pt x="2640" y="103852"/>
                </a:lnTo>
                <a:lnTo>
                  <a:pt x="24976" y="62293"/>
                </a:lnTo>
                <a:lnTo>
                  <a:pt x="58467" y="29652"/>
                </a:lnTo>
                <a:lnTo>
                  <a:pt x="100856" y="8148"/>
                </a:lnTo>
                <a:lnTo>
                  <a:pt x="149884" y="0"/>
                </a:lnTo>
                <a:lnTo>
                  <a:pt x="193723" y="4901"/>
                </a:lnTo>
                <a:lnTo>
                  <a:pt x="232346" y="20010"/>
                </a:lnTo>
                <a:lnTo>
                  <a:pt x="264523" y="44111"/>
                </a:lnTo>
                <a:lnTo>
                  <a:pt x="289028" y="75986"/>
                </a:lnTo>
                <a:lnTo>
                  <a:pt x="304631" y="114419"/>
                </a:lnTo>
                <a:lnTo>
                  <a:pt x="305096" y="11813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bg object 142"/>
          <p:cNvSpPr/>
          <p:nvPr/>
        </p:nvSpPr>
        <p:spPr>
          <a:xfrm>
            <a:off x="0" y="1008298"/>
            <a:ext cx="245745" cy="316865"/>
          </a:xfrm>
          <a:custGeom>
            <a:avLst/>
            <a:gdLst/>
            <a:ahLst/>
            <a:cxnLst/>
            <a:rect l="l" t="t" r="r" b="b"/>
            <a:pathLst>
              <a:path w="245745" h="316865">
                <a:moveTo>
                  <a:pt x="86131" y="316384"/>
                </a:moveTo>
                <a:lnTo>
                  <a:pt x="36859" y="308674"/>
                </a:lnTo>
                <a:lnTo>
                  <a:pt x="0" y="290376"/>
                </a:lnTo>
                <a:lnTo>
                  <a:pt x="0" y="25592"/>
                </a:lnTo>
                <a:lnTo>
                  <a:pt x="2182" y="23796"/>
                </a:lnTo>
                <a:lnTo>
                  <a:pt x="39976" y="6794"/>
                </a:lnTo>
                <a:lnTo>
                  <a:pt x="82886" y="0"/>
                </a:lnTo>
                <a:lnTo>
                  <a:pt x="126115" y="4501"/>
                </a:lnTo>
                <a:lnTo>
                  <a:pt x="164792" y="19514"/>
                </a:lnTo>
                <a:lnTo>
                  <a:pt x="197474" y="43655"/>
                </a:lnTo>
                <a:lnTo>
                  <a:pt x="222720" y="75535"/>
                </a:lnTo>
                <a:lnTo>
                  <a:pt x="239088" y="113771"/>
                </a:lnTo>
                <a:lnTo>
                  <a:pt x="245135" y="156975"/>
                </a:lnTo>
                <a:lnTo>
                  <a:pt x="240061" y="200951"/>
                </a:lnTo>
                <a:lnTo>
                  <a:pt x="224824" y="239587"/>
                </a:lnTo>
                <a:lnTo>
                  <a:pt x="200618" y="271665"/>
                </a:lnTo>
                <a:lnTo>
                  <a:pt x="168637" y="295968"/>
                </a:lnTo>
                <a:lnTo>
                  <a:pt x="130077" y="311280"/>
                </a:lnTo>
                <a:lnTo>
                  <a:pt x="86131" y="31638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bg object 143"/>
          <p:cNvSpPr/>
          <p:nvPr/>
        </p:nvSpPr>
        <p:spPr>
          <a:xfrm>
            <a:off x="0" y="1445558"/>
            <a:ext cx="244475" cy="314960"/>
          </a:xfrm>
          <a:custGeom>
            <a:avLst/>
            <a:gdLst/>
            <a:ahLst/>
            <a:cxnLst/>
            <a:rect l="l" t="t" r="r" b="b"/>
            <a:pathLst>
              <a:path w="244475" h="314960">
                <a:moveTo>
                  <a:pt x="80452" y="314762"/>
                </a:moveTo>
                <a:lnTo>
                  <a:pt x="29947" y="304703"/>
                </a:lnTo>
                <a:lnTo>
                  <a:pt x="0" y="287668"/>
                </a:lnTo>
                <a:lnTo>
                  <a:pt x="0" y="25942"/>
                </a:lnTo>
                <a:lnTo>
                  <a:pt x="39358" y="7138"/>
                </a:lnTo>
                <a:lnTo>
                  <a:pt x="88565" y="0"/>
                </a:lnTo>
                <a:lnTo>
                  <a:pt x="140004" y="8102"/>
                </a:lnTo>
                <a:lnTo>
                  <a:pt x="183402" y="30457"/>
                </a:lnTo>
                <a:lnTo>
                  <a:pt x="216657" y="64863"/>
                </a:lnTo>
                <a:lnTo>
                  <a:pt x="237665" y="109121"/>
                </a:lnTo>
                <a:lnTo>
                  <a:pt x="244323" y="161031"/>
                </a:lnTo>
                <a:lnTo>
                  <a:pt x="235263" y="211792"/>
                </a:lnTo>
                <a:lnTo>
                  <a:pt x="211757" y="254921"/>
                </a:lnTo>
                <a:lnTo>
                  <a:pt x="176393" y="288043"/>
                </a:lnTo>
                <a:lnTo>
                  <a:pt x="131762" y="308781"/>
                </a:lnTo>
                <a:lnTo>
                  <a:pt x="80452" y="31476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bg object 144"/>
          <p:cNvSpPr/>
          <p:nvPr/>
        </p:nvSpPr>
        <p:spPr>
          <a:xfrm>
            <a:off x="1234040" y="4935529"/>
            <a:ext cx="316865" cy="317500"/>
          </a:xfrm>
          <a:custGeom>
            <a:avLst/>
            <a:gdLst/>
            <a:ahLst/>
            <a:cxnLst/>
            <a:rect l="l" t="t" r="r" b="b"/>
            <a:pathLst>
              <a:path w="316865" h="317500">
                <a:moveTo>
                  <a:pt x="154136" y="317196"/>
                </a:moveTo>
                <a:lnTo>
                  <a:pt x="104656" y="307422"/>
                </a:lnTo>
                <a:lnTo>
                  <a:pt x="61446" y="282715"/>
                </a:lnTo>
                <a:lnTo>
                  <a:pt x="27562" y="246345"/>
                </a:lnTo>
                <a:lnTo>
                  <a:pt x="6061" y="201584"/>
                </a:lnTo>
                <a:lnTo>
                  <a:pt x="0" y="151702"/>
                </a:lnTo>
                <a:lnTo>
                  <a:pt x="9939" y="104111"/>
                </a:lnTo>
                <a:lnTo>
                  <a:pt x="33176" y="62731"/>
                </a:lnTo>
                <a:lnTo>
                  <a:pt x="67141" y="29977"/>
                </a:lnTo>
                <a:lnTo>
                  <a:pt x="109264" y="8261"/>
                </a:lnTo>
                <a:lnTo>
                  <a:pt x="156975" y="0"/>
                </a:lnTo>
                <a:lnTo>
                  <a:pt x="206889" y="7859"/>
                </a:lnTo>
                <a:lnTo>
                  <a:pt x="250904" y="30846"/>
                </a:lnTo>
                <a:lnTo>
                  <a:pt x="285943" y="65885"/>
                </a:lnTo>
                <a:lnTo>
                  <a:pt x="308931" y="109900"/>
                </a:lnTo>
                <a:lnTo>
                  <a:pt x="316790" y="159814"/>
                </a:lnTo>
                <a:lnTo>
                  <a:pt x="307896" y="210290"/>
                </a:lnTo>
                <a:lnTo>
                  <a:pt x="284477" y="253854"/>
                </a:lnTo>
                <a:lnTo>
                  <a:pt x="249239" y="287877"/>
                </a:lnTo>
                <a:lnTo>
                  <a:pt x="204890" y="309732"/>
                </a:lnTo>
                <a:lnTo>
                  <a:pt x="154136" y="316790"/>
                </a:lnTo>
                <a:lnTo>
                  <a:pt x="154136" y="31719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bg object 145"/>
          <p:cNvSpPr/>
          <p:nvPr/>
        </p:nvSpPr>
        <p:spPr>
          <a:xfrm>
            <a:off x="0" y="572255"/>
            <a:ext cx="245110" cy="321310"/>
          </a:xfrm>
          <a:custGeom>
            <a:avLst/>
            <a:gdLst/>
            <a:ahLst/>
            <a:cxnLst/>
            <a:rect l="l" t="t" r="r" b="b"/>
            <a:pathLst>
              <a:path w="245110" h="321309">
                <a:moveTo>
                  <a:pt x="85725" y="320846"/>
                </a:moveTo>
                <a:lnTo>
                  <a:pt x="36145" y="312072"/>
                </a:lnTo>
                <a:lnTo>
                  <a:pt x="0" y="292462"/>
                </a:lnTo>
                <a:lnTo>
                  <a:pt x="0" y="27158"/>
                </a:lnTo>
                <a:lnTo>
                  <a:pt x="38261" y="7654"/>
                </a:lnTo>
                <a:lnTo>
                  <a:pt x="88565" y="0"/>
                </a:lnTo>
                <a:lnTo>
                  <a:pt x="138800" y="8219"/>
                </a:lnTo>
                <a:lnTo>
                  <a:pt x="181851" y="30807"/>
                </a:lnTo>
                <a:lnTo>
                  <a:pt x="215401" y="65389"/>
                </a:lnTo>
                <a:lnTo>
                  <a:pt x="237133" y="109589"/>
                </a:lnTo>
                <a:lnTo>
                  <a:pt x="244729" y="161031"/>
                </a:lnTo>
                <a:lnTo>
                  <a:pt x="236370" y="211487"/>
                </a:lnTo>
                <a:lnTo>
                  <a:pt x="213584" y="255402"/>
                </a:lnTo>
                <a:lnTo>
                  <a:pt x="179077" y="290029"/>
                </a:lnTo>
                <a:lnTo>
                  <a:pt x="135555" y="312624"/>
                </a:lnTo>
                <a:lnTo>
                  <a:pt x="85725" y="320441"/>
                </a:lnTo>
                <a:lnTo>
                  <a:pt x="85725" y="32084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bg object 146"/>
          <p:cNvSpPr/>
          <p:nvPr/>
        </p:nvSpPr>
        <p:spPr>
          <a:xfrm>
            <a:off x="2547038" y="6247715"/>
            <a:ext cx="314960" cy="315595"/>
          </a:xfrm>
          <a:custGeom>
            <a:avLst/>
            <a:gdLst/>
            <a:ahLst/>
            <a:cxnLst/>
            <a:rect l="l" t="t" r="r" b="b"/>
            <a:pathLst>
              <a:path w="314960" h="315595">
                <a:moveTo>
                  <a:pt x="157175" y="315136"/>
                </a:moveTo>
                <a:lnTo>
                  <a:pt x="106629" y="307302"/>
                </a:lnTo>
                <a:lnTo>
                  <a:pt x="63082" y="284853"/>
                </a:lnTo>
                <a:lnTo>
                  <a:pt x="29143" y="250216"/>
                </a:lnTo>
                <a:lnTo>
                  <a:pt x="7333" y="206020"/>
                </a:lnTo>
                <a:lnTo>
                  <a:pt x="0" y="154541"/>
                </a:lnTo>
                <a:lnTo>
                  <a:pt x="7950" y="105370"/>
                </a:lnTo>
                <a:lnTo>
                  <a:pt x="29042" y="63345"/>
                </a:lnTo>
                <a:lnTo>
                  <a:pt x="61330" y="30450"/>
                </a:lnTo>
                <a:lnTo>
                  <a:pt x="102865" y="8673"/>
                </a:lnTo>
                <a:lnTo>
                  <a:pt x="151702" y="0"/>
                </a:lnTo>
                <a:lnTo>
                  <a:pt x="203317" y="6610"/>
                </a:lnTo>
                <a:lnTo>
                  <a:pt x="247941" y="27763"/>
                </a:lnTo>
                <a:lnTo>
                  <a:pt x="283065" y="61067"/>
                </a:lnTo>
                <a:lnTo>
                  <a:pt x="306176" y="104124"/>
                </a:lnTo>
                <a:lnTo>
                  <a:pt x="314762" y="154541"/>
                </a:lnTo>
                <a:lnTo>
                  <a:pt x="307164" y="206020"/>
                </a:lnTo>
                <a:lnTo>
                  <a:pt x="285330" y="250216"/>
                </a:lnTo>
                <a:lnTo>
                  <a:pt x="251534" y="284619"/>
                </a:lnTo>
                <a:lnTo>
                  <a:pt x="208002" y="307029"/>
                </a:lnTo>
                <a:lnTo>
                  <a:pt x="157175" y="31513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bg object 147"/>
          <p:cNvSpPr/>
          <p:nvPr/>
        </p:nvSpPr>
        <p:spPr>
          <a:xfrm>
            <a:off x="0" y="2753283"/>
            <a:ext cx="245110" cy="320040"/>
          </a:xfrm>
          <a:custGeom>
            <a:avLst/>
            <a:gdLst/>
            <a:ahLst/>
            <a:cxnLst/>
            <a:rect l="l" t="t" r="r" b="b"/>
            <a:pathLst>
              <a:path w="245110" h="320039">
                <a:moveTo>
                  <a:pt x="89782" y="320035"/>
                </a:moveTo>
                <a:lnTo>
                  <a:pt x="40442" y="313714"/>
                </a:lnTo>
                <a:lnTo>
                  <a:pt x="0" y="293257"/>
                </a:lnTo>
                <a:lnTo>
                  <a:pt x="0" y="27713"/>
                </a:lnTo>
                <a:lnTo>
                  <a:pt x="34432" y="9011"/>
                </a:lnTo>
                <a:lnTo>
                  <a:pt x="84508" y="0"/>
                </a:lnTo>
                <a:lnTo>
                  <a:pt x="134854" y="7096"/>
                </a:lnTo>
                <a:lnTo>
                  <a:pt x="178580" y="28737"/>
                </a:lnTo>
                <a:lnTo>
                  <a:pt x="213155" y="62527"/>
                </a:lnTo>
                <a:lnTo>
                  <a:pt x="236049" y="106071"/>
                </a:lnTo>
                <a:lnTo>
                  <a:pt x="244729" y="156975"/>
                </a:lnTo>
                <a:lnTo>
                  <a:pt x="240024" y="205085"/>
                </a:lnTo>
                <a:lnTo>
                  <a:pt x="220327" y="248542"/>
                </a:lnTo>
                <a:lnTo>
                  <a:pt x="187488" y="284249"/>
                </a:lnTo>
                <a:lnTo>
                  <a:pt x="143356" y="309112"/>
                </a:lnTo>
                <a:lnTo>
                  <a:pt x="89782" y="32003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bg object 148"/>
          <p:cNvSpPr/>
          <p:nvPr/>
        </p:nvSpPr>
        <p:spPr>
          <a:xfrm>
            <a:off x="0" y="2318456"/>
            <a:ext cx="244475" cy="319405"/>
          </a:xfrm>
          <a:custGeom>
            <a:avLst/>
            <a:gdLst/>
            <a:ahLst/>
            <a:cxnLst/>
            <a:rect l="l" t="t" r="r" b="b"/>
            <a:pathLst>
              <a:path w="244475" h="319405">
                <a:moveTo>
                  <a:pt x="81263" y="318818"/>
                </a:moveTo>
                <a:lnTo>
                  <a:pt x="31297" y="308515"/>
                </a:lnTo>
                <a:lnTo>
                  <a:pt x="0" y="290372"/>
                </a:lnTo>
                <a:lnTo>
                  <a:pt x="0" y="26685"/>
                </a:lnTo>
                <a:lnTo>
                  <a:pt x="40033" y="6616"/>
                </a:lnTo>
                <a:lnTo>
                  <a:pt x="87753" y="0"/>
                </a:lnTo>
                <a:lnTo>
                  <a:pt x="87753" y="405"/>
                </a:lnTo>
                <a:lnTo>
                  <a:pt x="134730" y="8088"/>
                </a:lnTo>
                <a:lnTo>
                  <a:pt x="174496" y="26440"/>
                </a:lnTo>
                <a:lnTo>
                  <a:pt x="206195" y="53288"/>
                </a:lnTo>
                <a:lnTo>
                  <a:pt x="228970" y="86457"/>
                </a:lnTo>
                <a:lnTo>
                  <a:pt x="241965" y="123772"/>
                </a:lnTo>
                <a:lnTo>
                  <a:pt x="244323" y="163059"/>
                </a:lnTo>
                <a:lnTo>
                  <a:pt x="235231" y="214031"/>
                </a:lnTo>
                <a:lnTo>
                  <a:pt x="211692" y="257663"/>
                </a:lnTo>
                <a:lnTo>
                  <a:pt x="176393" y="291385"/>
                </a:lnTo>
                <a:lnTo>
                  <a:pt x="132021" y="312627"/>
                </a:lnTo>
                <a:lnTo>
                  <a:pt x="81263" y="31881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bg object 149"/>
          <p:cNvSpPr/>
          <p:nvPr/>
        </p:nvSpPr>
        <p:spPr>
          <a:xfrm>
            <a:off x="5159648" y="8429149"/>
            <a:ext cx="319405" cy="314960"/>
          </a:xfrm>
          <a:custGeom>
            <a:avLst/>
            <a:gdLst/>
            <a:ahLst/>
            <a:cxnLst/>
            <a:rect l="l" t="t" r="r" b="b"/>
            <a:pathLst>
              <a:path w="319404" h="314959">
                <a:moveTo>
                  <a:pt x="154136" y="314762"/>
                </a:moveTo>
                <a:lnTo>
                  <a:pt x="106136" y="305653"/>
                </a:lnTo>
                <a:lnTo>
                  <a:pt x="64133" y="282974"/>
                </a:lnTo>
                <a:lnTo>
                  <a:pt x="30716" y="249314"/>
                </a:lnTo>
                <a:lnTo>
                  <a:pt x="8475" y="207262"/>
                </a:lnTo>
                <a:lnTo>
                  <a:pt x="71" y="159814"/>
                </a:lnTo>
                <a:lnTo>
                  <a:pt x="0" y="159409"/>
                </a:lnTo>
                <a:lnTo>
                  <a:pt x="7589" y="109031"/>
                </a:lnTo>
                <a:lnTo>
                  <a:pt x="30054" y="65272"/>
                </a:lnTo>
                <a:lnTo>
                  <a:pt x="64746" y="30762"/>
                </a:lnTo>
                <a:lnTo>
                  <a:pt x="109018" y="8128"/>
                </a:lnTo>
                <a:lnTo>
                  <a:pt x="160220" y="0"/>
                </a:lnTo>
                <a:lnTo>
                  <a:pt x="203547" y="5669"/>
                </a:lnTo>
                <a:lnTo>
                  <a:pt x="242096" y="21693"/>
                </a:lnTo>
                <a:lnTo>
                  <a:pt x="274403" y="46595"/>
                </a:lnTo>
                <a:lnTo>
                  <a:pt x="299003" y="78900"/>
                </a:lnTo>
                <a:lnTo>
                  <a:pt x="314431" y="117132"/>
                </a:lnTo>
                <a:lnTo>
                  <a:pt x="319178" y="159409"/>
                </a:lnTo>
                <a:lnTo>
                  <a:pt x="319224" y="159814"/>
                </a:lnTo>
                <a:lnTo>
                  <a:pt x="309843" y="209962"/>
                </a:lnTo>
                <a:lnTo>
                  <a:pt x="285937" y="253082"/>
                </a:lnTo>
                <a:lnTo>
                  <a:pt x="250213" y="286622"/>
                </a:lnTo>
                <a:lnTo>
                  <a:pt x="205377" y="308032"/>
                </a:lnTo>
                <a:lnTo>
                  <a:pt x="154136" y="31476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bg object 150"/>
          <p:cNvSpPr/>
          <p:nvPr/>
        </p:nvSpPr>
        <p:spPr>
          <a:xfrm>
            <a:off x="6032140" y="9296774"/>
            <a:ext cx="314960" cy="319405"/>
          </a:xfrm>
          <a:custGeom>
            <a:avLst/>
            <a:gdLst/>
            <a:ahLst/>
            <a:cxnLst/>
            <a:rect l="l" t="t" r="r" b="b"/>
            <a:pathLst>
              <a:path w="314960" h="319404">
                <a:moveTo>
                  <a:pt x="146835" y="319224"/>
                </a:moveTo>
                <a:lnTo>
                  <a:pt x="99322" y="307918"/>
                </a:lnTo>
                <a:lnTo>
                  <a:pt x="58584" y="283490"/>
                </a:lnTo>
                <a:lnTo>
                  <a:pt x="26920" y="248490"/>
                </a:lnTo>
                <a:lnTo>
                  <a:pt x="6626" y="205468"/>
                </a:lnTo>
                <a:lnTo>
                  <a:pt x="0" y="156975"/>
                </a:lnTo>
                <a:lnTo>
                  <a:pt x="9170" y="106071"/>
                </a:lnTo>
                <a:lnTo>
                  <a:pt x="32865" y="62235"/>
                </a:lnTo>
                <a:lnTo>
                  <a:pt x="68280" y="28153"/>
                </a:lnTo>
                <a:lnTo>
                  <a:pt x="112613" y="6512"/>
                </a:lnTo>
                <a:lnTo>
                  <a:pt x="163059" y="0"/>
                </a:lnTo>
                <a:lnTo>
                  <a:pt x="213256" y="10062"/>
                </a:lnTo>
                <a:lnTo>
                  <a:pt x="255742" y="34260"/>
                </a:lnTo>
                <a:lnTo>
                  <a:pt x="288260" y="70179"/>
                </a:lnTo>
                <a:lnTo>
                  <a:pt x="308551" y="115404"/>
                </a:lnTo>
                <a:lnTo>
                  <a:pt x="314356" y="167521"/>
                </a:lnTo>
                <a:lnTo>
                  <a:pt x="306820" y="209800"/>
                </a:lnTo>
                <a:lnTo>
                  <a:pt x="288682" y="247504"/>
                </a:lnTo>
                <a:lnTo>
                  <a:pt x="261778" y="278966"/>
                </a:lnTo>
                <a:lnTo>
                  <a:pt x="227944" y="302518"/>
                </a:lnTo>
                <a:lnTo>
                  <a:pt x="189017" y="316493"/>
                </a:lnTo>
                <a:lnTo>
                  <a:pt x="146835" y="31922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bg object 151"/>
          <p:cNvSpPr/>
          <p:nvPr/>
        </p:nvSpPr>
        <p:spPr>
          <a:xfrm>
            <a:off x="4288372" y="7553411"/>
            <a:ext cx="312420" cy="313055"/>
          </a:xfrm>
          <a:custGeom>
            <a:avLst/>
            <a:gdLst/>
            <a:ahLst/>
            <a:cxnLst/>
            <a:rect l="l" t="t" r="r" b="b"/>
            <a:pathLst>
              <a:path w="312420" h="313054">
                <a:moveTo>
                  <a:pt x="162248" y="312734"/>
                </a:moveTo>
                <a:lnTo>
                  <a:pt x="162654" y="312328"/>
                </a:lnTo>
                <a:lnTo>
                  <a:pt x="118832" y="308146"/>
                </a:lnTo>
                <a:lnTo>
                  <a:pt x="79922" y="293610"/>
                </a:lnTo>
                <a:lnTo>
                  <a:pt x="47254" y="269991"/>
                </a:lnTo>
                <a:lnTo>
                  <a:pt x="22158" y="238565"/>
                </a:lnTo>
                <a:lnTo>
                  <a:pt x="5964" y="200604"/>
                </a:lnTo>
                <a:lnTo>
                  <a:pt x="0" y="157381"/>
                </a:lnTo>
                <a:lnTo>
                  <a:pt x="7112" y="108382"/>
                </a:lnTo>
                <a:lnTo>
                  <a:pt x="27893" y="65710"/>
                </a:lnTo>
                <a:lnTo>
                  <a:pt x="60044" y="31800"/>
                </a:lnTo>
                <a:lnTo>
                  <a:pt x="101269" y="9085"/>
                </a:lnTo>
                <a:lnTo>
                  <a:pt x="149268" y="0"/>
                </a:lnTo>
                <a:lnTo>
                  <a:pt x="200727" y="6658"/>
                </a:lnTo>
                <a:lnTo>
                  <a:pt x="245333" y="27958"/>
                </a:lnTo>
                <a:lnTo>
                  <a:pt x="280515" y="61505"/>
                </a:lnTo>
                <a:lnTo>
                  <a:pt x="303703" y="104903"/>
                </a:lnTo>
                <a:lnTo>
                  <a:pt x="312328" y="155758"/>
                </a:lnTo>
                <a:lnTo>
                  <a:pt x="305170" y="204520"/>
                </a:lnTo>
                <a:lnTo>
                  <a:pt x="284266" y="246994"/>
                </a:lnTo>
                <a:lnTo>
                  <a:pt x="251933" y="280784"/>
                </a:lnTo>
                <a:lnTo>
                  <a:pt x="210488" y="303495"/>
                </a:lnTo>
                <a:lnTo>
                  <a:pt x="162248" y="31273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bg object 152"/>
          <p:cNvSpPr/>
          <p:nvPr/>
        </p:nvSpPr>
        <p:spPr>
          <a:xfrm>
            <a:off x="2106533" y="5807616"/>
            <a:ext cx="313690" cy="314325"/>
          </a:xfrm>
          <a:custGeom>
            <a:avLst/>
            <a:gdLst/>
            <a:ahLst/>
            <a:cxnLst/>
            <a:rect l="l" t="t" r="r" b="b"/>
            <a:pathLst>
              <a:path w="313689" h="314325">
                <a:moveTo>
                  <a:pt x="157786" y="313951"/>
                </a:moveTo>
                <a:lnTo>
                  <a:pt x="107343" y="306529"/>
                </a:lnTo>
                <a:lnTo>
                  <a:pt x="63812" y="284467"/>
                </a:lnTo>
                <a:lnTo>
                  <a:pt x="29723" y="250255"/>
                </a:lnTo>
                <a:lnTo>
                  <a:pt x="7609" y="206386"/>
                </a:lnTo>
                <a:lnTo>
                  <a:pt x="0" y="155353"/>
                </a:lnTo>
                <a:lnTo>
                  <a:pt x="7661" y="106331"/>
                </a:lnTo>
                <a:lnTo>
                  <a:pt x="28387" y="64279"/>
                </a:lnTo>
                <a:lnTo>
                  <a:pt x="60249" y="31203"/>
                </a:lnTo>
                <a:lnTo>
                  <a:pt x="101321" y="9108"/>
                </a:lnTo>
                <a:lnTo>
                  <a:pt x="149674" y="0"/>
                </a:lnTo>
                <a:lnTo>
                  <a:pt x="201139" y="6126"/>
                </a:lnTo>
                <a:lnTo>
                  <a:pt x="245790" y="26816"/>
                </a:lnTo>
                <a:lnTo>
                  <a:pt x="281095" y="59694"/>
                </a:lnTo>
                <a:lnTo>
                  <a:pt x="304524" y="102385"/>
                </a:lnTo>
                <a:lnTo>
                  <a:pt x="313545" y="152513"/>
                </a:lnTo>
                <a:lnTo>
                  <a:pt x="306536" y="203764"/>
                </a:lnTo>
                <a:lnTo>
                  <a:pt x="285119" y="247890"/>
                </a:lnTo>
                <a:lnTo>
                  <a:pt x="251631" y="282533"/>
                </a:lnTo>
                <a:lnTo>
                  <a:pt x="208408" y="305339"/>
                </a:lnTo>
                <a:lnTo>
                  <a:pt x="157786" y="31395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bg object 153"/>
          <p:cNvSpPr/>
          <p:nvPr/>
        </p:nvSpPr>
        <p:spPr>
          <a:xfrm>
            <a:off x="4720765" y="7993512"/>
            <a:ext cx="317500" cy="313690"/>
          </a:xfrm>
          <a:custGeom>
            <a:avLst/>
            <a:gdLst/>
            <a:ahLst/>
            <a:cxnLst/>
            <a:rect l="l" t="t" r="r" b="b"/>
            <a:pathLst>
              <a:path w="317500" h="313690">
                <a:moveTo>
                  <a:pt x="155171" y="313514"/>
                </a:moveTo>
                <a:lnTo>
                  <a:pt x="106759" y="305244"/>
                </a:lnTo>
                <a:lnTo>
                  <a:pt x="64688" y="283743"/>
                </a:lnTo>
                <a:lnTo>
                  <a:pt x="31363" y="251193"/>
                </a:lnTo>
                <a:lnTo>
                  <a:pt x="9069" y="209862"/>
                </a:lnTo>
                <a:lnTo>
                  <a:pt x="0" y="161843"/>
                </a:lnTo>
                <a:lnTo>
                  <a:pt x="6665" y="111873"/>
                </a:lnTo>
                <a:lnTo>
                  <a:pt x="28594" y="67667"/>
                </a:lnTo>
                <a:lnTo>
                  <a:pt x="62848" y="32261"/>
                </a:lnTo>
                <a:lnTo>
                  <a:pt x="106487" y="8693"/>
                </a:lnTo>
                <a:lnTo>
                  <a:pt x="156569" y="0"/>
                </a:lnTo>
                <a:lnTo>
                  <a:pt x="207230" y="7924"/>
                </a:lnTo>
                <a:lnTo>
                  <a:pt x="251310" y="30392"/>
                </a:lnTo>
                <a:lnTo>
                  <a:pt x="286122" y="64717"/>
                </a:lnTo>
                <a:lnTo>
                  <a:pt x="308979" y="108213"/>
                </a:lnTo>
                <a:lnTo>
                  <a:pt x="317196" y="158192"/>
                </a:lnTo>
                <a:lnTo>
                  <a:pt x="308772" y="208148"/>
                </a:lnTo>
                <a:lnTo>
                  <a:pt x="285726" y="251193"/>
                </a:lnTo>
                <a:lnTo>
                  <a:pt x="250667" y="284795"/>
                </a:lnTo>
                <a:lnTo>
                  <a:pt x="206205" y="306422"/>
                </a:lnTo>
                <a:lnTo>
                  <a:pt x="155171" y="31351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bg object 154"/>
          <p:cNvSpPr/>
          <p:nvPr/>
        </p:nvSpPr>
        <p:spPr>
          <a:xfrm>
            <a:off x="366416" y="3626993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90" h="313689">
                <a:moveTo>
                  <a:pt x="159814" y="313545"/>
                </a:moveTo>
                <a:lnTo>
                  <a:pt x="109083" y="306607"/>
                </a:lnTo>
                <a:lnTo>
                  <a:pt x="65185" y="285009"/>
                </a:lnTo>
                <a:lnTo>
                  <a:pt x="30671" y="251222"/>
                </a:lnTo>
                <a:lnTo>
                  <a:pt x="8092" y="207720"/>
                </a:lnTo>
                <a:lnTo>
                  <a:pt x="0" y="156975"/>
                </a:lnTo>
                <a:lnTo>
                  <a:pt x="7022" y="107862"/>
                </a:lnTo>
                <a:lnTo>
                  <a:pt x="27264" y="65564"/>
                </a:lnTo>
                <a:lnTo>
                  <a:pt x="58759" y="32125"/>
                </a:lnTo>
                <a:lnTo>
                  <a:pt x="99542" y="9588"/>
                </a:lnTo>
                <a:lnTo>
                  <a:pt x="147646" y="0"/>
                </a:lnTo>
                <a:lnTo>
                  <a:pt x="199244" y="5445"/>
                </a:lnTo>
                <a:lnTo>
                  <a:pt x="244242" y="25550"/>
                </a:lnTo>
                <a:lnTo>
                  <a:pt x="280031" y="57942"/>
                </a:lnTo>
                <a:lnTo>
                  <a:pt x="304002" y="100243"/>
                </a:lnTo>
                <a:lnTo>
                  <a:pt x="313545" y="150080"/>
                </a:lnTo>
                <a:lnTo>
                  <a:pt x="307058" y="201425"/>
                </a:lnTo>
                <a:lnTo>
                  <a:pt x="286183" y="245819"/>
                </a:lnTo>
                <a:lnTo>
                  <a:pt x="253179" y="280888"/>
                </a:lnTo>
                <a:lnTo>
                  <a:pt x="210303" y="304255"/>
                </a:lnTo>
                <a:lnTo>
                  <a:pt x="159814" y="31354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bg object 155"/>
          <p:cNvSpPr/>
          <p:nvPr/>
        </p:nvSpPr>
        <p:spPr>
          <a:xfrm>
            <a:off x="6468995" y="9734034"/>
            <a:ext cx="313690" cy="314325"/>
          </a:xfrm>
          <a:custGeom>
            <a:avLst/>
            <a:gdLst/>
            <a:ahLst/>
            <a:cxnLst/>
            <a:rect l="l" t="t" r="r" b="b"/>
            <a:pathLst>
              <a:path w="313690" h="314325">
                <a:moveTo>
                  <a:pt x="149674" y="313951"/>
                </a:moveTo>
                <a:lnTo>
                  <a:pt x="99257" y="304170"/>
                </a:lnTo>
                <a:lnTo>
                  <a:pt x="56978" y="280294"/>
                </a:lnTo>
                <a:lnTo>
                  <a:pt x="24940" y="244677"/>
                </a:lnTo>
                <a:lnTo>
                  <a:pt x="5247" y="199676"/>
                </a:lnTo>
                <a:lnTo>
                  <a:pt x="0" y="147646"/>
                </a:lnTo>
                <a:lnTo>
                  <a:pt x="9867" y="99932"/>
                </a:lnTo>
                <a:lnTo>
                  <a:pt x="32994" y="59052"/>
                </a:lnTo>
                <a:lnTo>
                  <a:pt x="66966" y="27264"/>
                </a:lnTo>
                <a:lnTo>
                  <a:pt x="109368" y="6827"/>
                </a:lnTo>
                <a:lnTo>
                  <a:pt x="157786" y="0"/>
                </a:lnTo>
                <a:lnTo>
                  <a:pt x="208564" y="8651"/>
                </a:lnTo>
                <a:lnTo>
                  <a:pt x="251806" y="31534"/>
                </a:lnTo>
                <a:lnTo>
                  <a:pt x="285236" y="66236"/>
                </a:lnTo>
                <a:lnTo>
                  <a:pt x="306575" y="110342"/>
                </a:lnTo>
                <a:lnTo>
                  <a:pt x="313545" y="161437"/>
                </a:lnTo>
                <a:lnTo>
                  <a:pt x="304524" y="211565"/>
                </a:lnTo>
                <a:lnTo>
                  <a:pt x="281095" y="254256"/>
                </a:lnTo>
                <a:lnTo>
                  <a:pt x="245790" y="287134"/>
                </a:lnTo>
                <a:lnTo>
                  <a:pt x="201139" y="307824"/>
                </a:lnTo>
                <a:lnTo>
                  <a:pt x="149674" y="31395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bg object 156"/>
          <p:cNvSpPr/>
          <p:nvPr/>
        </p:nvSpPr>
        <p:spPr>
          <a:xfrm>
            <a:off x="1670489" y="5371572"/>
            <a:ext cx="313690" cy="314325"/>
          </a:xfrm>
          <a:custGeom>
            <a:avLst/>
            <a:gdLst/>
            <a:ahLst/>
            <a:cxnLst/>
            <a:rect l="l" t="t" r="r" b="b"/>
            <a:pathLst>
              <a:path w="313689" h="314325">
                <a:moveTo>
                  <a:pt x="159003" y="313951"/>
                </a:moveTo>
                <a:lnTo>
                  <a:pt x="107966" y="306422"/>
                </a:lnTo>
                <a:lnTo>
                  <a:pt x="64075" y="284486"/>
                </a:lnTo>
                <a:lnTo>
                  <a:pt x="29801" y="250576"/>
                </a:lnTo>
                <a:lnTo>
                  <a:pt x="7619" y="207126"/>
                </a:lnTo>
                <a:lnTo>
                  <a:pt x="0" y="156569"/>
                </a:lnTo>
                <a:lnTo>
                  <a:pt x="8410" y="105747"/>
                </a:lnTo>
                <a:lnTo>
                  <a:pt x="31073" y="62381"/>
                </a:lnTo>
                <a:lnTo>
                  <a:pt x="65593" y="28769"/>
                </a:lnTo>
                <a:lnTo>
                  <a:pt x="109576" y="7210"/>
                </a:lnTo>
                <a:lnTo>
                  <a:pt x="160626" y="0"/>
                </a:lnTo>
                <a:lnTo>
                  <a:pt x="210602" y="8823"/>
                </a:lnTo>
                <a:lnTo>
                  <a:pt x="253296" y="32131"/>
                </a:lnTo>
                <a:lnTo>
                  <a:pt x="286294" y="67375"/>
                </a:lnTo>
                <a:lnTo>
                  <a:pt x="307182" y="112003"/>
                </a:lnTo>
                <a:lnTo>
                  <a:pt x="313545" y="163465"/>
                </a:lnTo>
                <a:lnTo>
                  <a:pt x="304638" y="211903"/>
                </a:lnTo>
                <a:lnTo>
                  <a:pt x="282685" y="253176"/>
                </a:lnTo>
                <a:lnTo>
                  <a:pt x="249733" y="285278"/>
                </a:lnTo>
                <a:lnTo>
                  <a:pt x="207824" y="306205"/>
                </a:lnTo>
                <a:lnTo>
                  <a:pt x="159003" y="31395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bg object 157"/>
          <p:cNvSpPr/>
          <p:nvPr/>
        </p:nvSpPr>
        <p:spPr>
          <a:xfrm>
            <a:off x="367632" y="3191761"/>
            <a:ext cx="311150" cy="311785"/>
          </a:xfrm>
          <a:custGeom>
            <a:avLst/>
            <a:gdLst/>
            <a:ahLst/>
            <a:cxnLst/>
            <a:rect l="l" t="t" r="r" b="b"/>
            <a:pathLst>
              <a:path w="311150" h="311785">
                <a:moveTo>
                  <a:pt x="150891" y="311517"/>
                </a:moveTo>
                <a:lnTo>
                  <a:pt x="151296" y="311111"/>
                </a:lnTo>
                <a:lnTo>
                  <a:pt x="102891" y="302636"/>
                </a:lnTo>
                <a:lnTo>
                  <a:pt x="61359" y="280686"/>
                </a:lnTo>
                <a:lnTo>
                  <a:pt x="28899" y="247562"/>
                </a:lnTo>
                <a:lnTo>
                  <a:pt x="7713" y="205559"/>
                </a:lnTo>
                <a:lnTo>
                  <a:pt x="0" y="156975"/>
                </a:lnTo>
                <a:lnTo>
                  <a:pt x="7700" y="105993"/>
                </a:lnTo>
                <a:lnTo>
                  <a:pt x="30061" y="62293"/>
                </a:lnTo>
                <a:lnTo>
                  <a:pt x="64513" y="28387"/>
                </a:lnTo>
                <a:lnTo>
                  <a:pt x="108485" y="6785"/>
                </a:lnTo>
                <a:lnTo>
                  <a:pt x="159409" y="0"/>
                </a:lnTo>
                <a:lnTo>
                  <a:pt x="209609" y="9660"/>
                </a:lnTo>
                <a:lnTo>
                  <a:pt x="252410" y="33864"/>
                </a:lnTo>
                <a:lnTo>
                  <a:pt x="285281" y="69828"/>
                </a:lnTo>
                <a:lnTo>
                  <a:pt x="305692" y="114768"/>
                </a:lnTo>
                <a:lnTo>
                  <a:pt x="311111" y="165899"/>
                </a:lnTo>
                <a:lnTo>
                  <a:pt x="300796" y="213480"/>
                </a:lnTo>
                <a:lnTo>
                  <a:pt x="277260" y="254013"/>
                </a:lnTo>
                <a:lnTo>
                  <a:pt x="242860" y="285317"/>
                </a:lnTo>
                <a:lnTo>
                  <a:pt x="199952" y="305212"/>
                </a:lnTo>
                <a:lnTo>
                  <a:pt x="150891" y="31151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bg object 158"/>
          <p:cNvSpPr/>
          <p:nvPr/>
        </p:nvSpPr>
        <p:spPr>
          <a:xfrm>
            <a:off x="3852734" y="7117774"/>
            <a:ext cx="311150" cy="313690"/>
          </a:xfrm>
          <a:custGeom>
            <a:avLst/>
            <a:gdLst/>
            <a:ahLst/>
            <a:cxnLst/>
            <a:rect l="l" t="t" r="r" b="b"/>
            <a:pathLst>
              <a:path w="311150" h="313690">
                <a:moveTo>
                  <a:pt x="155758" y="313545"/>
                </a:moveTo>
                <a:lnTo>
                  <a:pt x="107356" y="305874"/>
                </a:lnTo>
                <a:lnTo>
                  <a:pt x="65068" y="284496"/>
                </a:lnTo>
                <a:lnTo>
                  <a:pt x="31404" y="251865"/>
                </a:lnTo>
                <a:lnTo>
                  <a:pt x="8878" y="210433"/>
                </a:lnTo>
                <a:lnTo>
                  <a:pt x="0" y="162654"/>
                </a:lnTo>
                <a:lnTo>
                  <a:pt x="6973" y="111938"/>
                </a:lnTo>
                <a:lnTo>
                  <a:pt x="28919" y="67375"/>
                </a:lnTo>
                <a:lnTo>
                  <a:pt x="62994" y="31904"/>
                </a:lnTo>
                <a:lnTo>
                  <a:pt x="106357" y="8466"/>
                </a:lnTo>
                <a:lnTo>
                  <a:pt x="156164" y="0"/>
                </a:lnTo>
                <a:lnTo>
                  <a:pt x="206156" y="8391"/>
                </a:lnTo>
                <a:lnTo>
                  <a:pt x="249256" y="31696"/>
                </a:lnTo>
                <a:lnTo>
                  <a:pt x="282854" y="67112"/>
                </a:lnTo>
                <a:lnTo>
                  <a:pt x="304342" y="111834"/>
                </a:lnTo>
                <a:lnTo>
                  <a:pt x="311111" y="163059"/>
                </a:lnTo>
                <a:lnTo>
                  <a:pt x="302236" y="211377"/>
                </a:lnTo>
                <a:lnTo>
                  <a:pt x="280025" y="252686"/>
                </a:lnTo>
                <a:lnTo>
                  <a:pt x="246715" y="284843"/>
                </a:lnTo>
                <a:lnTo>
                  <a:pt x="204546" y="305708"/>
                </a:lnTo>
                <a:lnTo>
                  <a:pt x="155758" y="313139"/>
                </a:lnTo>
                <a:lnTo>
                  <a:pt x="155758" y="31354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bg object 159"/>
          <p:cNvSpPr/>
          <p:nvPr/>
        </p:nvSpPr>
        <p:spPr>
          <a:xfrm>
            <a:off x="4293851" y="10171293"/>
            <a:ext cx="299720" cy="116205"/>
          </a:xfrm>
          <a:custGeom>
            <a:avLst/>
            <a:gdLst/>
            <a:ahLst/>
            <a:cxnLst/>
            <a:rect l="l" t="t" r="r" b="b"/>
            <a:pathLst>
              <a:path w="299720" h="116204">
                <a:moveTo>
                  <a:pt x="299635" y="115704"/>
                </a:moveTo>
                <a:lnTo>
                  <a:pt x="0" y="115704"/>
                </a:lnTo>
                <a:lnTo>
                  <a:pt x="184" y="113898"/>
                </a:lnTo>
                <a:lnTo>
                  <a:pt x="20237" y="68923"/>
                </a:lnTo>
                <a:lnTo>
                  <a:pt x="52752" y="33196"/>
                </a:lnTo>
                <a:lnTo>
                  <a:pt x="95391" y="9345"/>
                </a:lnTo>
                <a:lnTo>
                  <a:pt x="145818" y="0"/>
                </a:lnTo>
                <a:lnTo>
                  <a:pt x="194879" y="6262"/>
                </a:lnTo>
                <a:lnTo>
                  <a:pt x="237787" y="26057"/>
                </a:lnTo>
                <a:lnTo>
                  <a:pt x="272187" y="57241"/>
                </a:lnTo>
                <a:lnTo>
                  <a:pt x="295723" y="97673"/>
                </a:lnTo>
                <a:lnTo>
                  <a:pt x="299635" y="11570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bg object 160"/>
          <p:cNvSpPr/>
          <p:nvPr/>
        </p:nvSpPr>
        <p:spPr>
          <a:xfrm>
            <a:off x="802053" y="4068715"/>
            <a:ext cx="313690" cy="311150"/>
          </a:xfrm>
          <a:custGeom>
            <a:avLst/>
            <a:gdLst/>
            <a:ahLst/>
            <a:cxnLst/>
            <a:rect l="l" t="t" r="r" b="b"/>
            <a:pathLst>
              <a:path w="313690" h="311150">
                <a:moveTo>
                  <a:pt x="150485" y="311111"/>
                </a:moveTo>
                <a:lnTo>
                  <a:pt x="102748" y="302035"/>
                </a:lnTo>
                <a:lnTo>
                  <a:pt x="61417" y="279389"/>
                </a:lnTo>
                <a:lnTo>
                  <a:pt x="28906" y="245663"/>
                </a:lnTo>
                <a:lnTo>
                  <a:pt x="7628" y="203352"/>
                </a:lnTo>
                <a:lnTo>
                  <a:pt x="0" y="154947"/>
                </a:lnTo>
                <a:lnTo>
                  <a:pt x="7434" y="106201"/>
                </a:lnTo>
                <a:lnTo>
                  <a:pt x="28322" y="64133"/>
                </a:lnTo>
                <a:lnTo>
                  <a:pt x="60541" y="30944"/>
                </a:lnTo>
                <a:lnTo>
                  <a:pt x="101970" y="8832"/>
                </a:lnTo>
                <a:lnTo>
                  <a:pt x="150485" y="0"/>
                </a:lnTo>
                <a:lnTo>
                  <a:pt x="201710" y="6613"/>
                </a:lnTo>
                <a:lnTo>
                  <a:pt x="246433" y="28082"/>
                </a:lnTo>
                <a:lnTo>
                  <a:pt x="281848" y="61738"/>
                </a:lnTo>
                <a:lnTo>
                  <a:pt x="305154" y="104916"/>
                </a:lnTo>
                <a:lnTo>
                  <a:pt x="313545" y="154947"/>
                </a:lnTo>
                <a:lnTo>
                  <a:pt x="305037" y="204754"/>
                </a:lnTo>
                <a:lnTo>
                  <a:pt x="281498" y="248117"/>
                </a:lnTo>
                <a:lnTo>
                  <a:pt x="245907" y="282192"/>
                </a:lnTo>
                <a:lnTo>
                  <a:pt x="201243" y="304138"/>
                </a:lnTo>
                <a:lnTo>
                  <a:pt x="150485" y="31111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bg object 161"/>
          <p:cNvSpPr/>
          <p:nvPr/>
        </p:nvSpPr>
        <p:spPr>
          <a:xfrm>
            <a:off x="2985515" y="6250555"/>
            <a:ext cx="309880" cy="309245"/>
          </a:xfrm>
          <a:custGeom>
            <a:avLst/>
            <a:gdLst/>
            <a:ahLst/>
            <a:cxnLst/>
            <a:rect l="l" t="t" r="r" b="b"/>
            <a:pathLst>
              <a:path w="309879" h="309245">
                <a:moveTo>
                  <a:pt x="152716" y="309050"/>
                </a:moveTo>
                <a:lnTo>
                  <a:pt x="104540" y="301240"/>
                </a:lnTo>
                <a:lnTo>
                  <a:pt x="62631" y="279658"/>
                </a:lnTo>
                <a:lnTo>
                  <a:pt x="29732" y="246790"/>
                </a:lnTo>
                <a:lnTo>
                  <a:pt x="8076" y="204894"/>
                </a:lnTo>
                <a:lnTo>
                  <a:pt x="0" y="156164"/>
                </a:lnTo>
                <a:lnTo>
                  <a:pt x="6798" y="106785"/>
                </a:lnTo>
                <a:lnTo>
                  <a:pt x="27225" y="64279"/>
                </a:lnTo>
                <a:lnTo>
                  <a:pt x="59139" y="30846"/>
                </a:lnTo>
                <a:lnTo>
                  <a:pt x="100399" y="8686"/>
                </a:lnTo>
                <a:lnTo>
                  <a:pt x="148863" y="0"/>
                </a:lnTo>
                <a:lnTo>
                  <a:pt x="191633" y="4955"/>
                </a:lnTo>
                <a:lnTo>
                  <a:pt x="230348" y="20716"/>
                </a:lnTo>
                <a:lnTo>
                  <a:pt x="263248" y="45581"/>
                </a:lnTo>
                <a:lnTo>
                  <a:pt x="288577" y="77849"/>
                </a:lnTo>
                <a:lnTo>
                  <a:pt x="304576" y="115818"/>
                </a:lnTo>
                <a:lnTo>
                  <a:pt x="309489" y="157786"/>
                </a:lnTo>
                <a:lnTo>
                  <a:pt x="300329" y="204894"/>
                </a:lnTo>
                <a:lnTo>
                  <a:pt x="300250" y="205296"/>
                </a:lnTo>
                <a:lnTo>
                  <a:pt x="277247" y="246790"/>
                </a:lnTo>
                <a:lnTo>
                  <a:pt x="243165" y="279658"/>
                </a:lnTo>
                <a:lnTo>
                  <a:pt x="200793" y="301240"/>
                </a:lnTo>
                <a:lnTo>
                  <a:pt x="201012" y="301240"/>
                </a:lnTo>
                <a:lnTo>
                  <a:pt x="152716" y="30905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bg object 162"/>
          <p:cNvSpPr/>
          <p:nvPr/>
        </p:nvSpPr>
        <p:spPr>
          <a:xfrm>
            <a:off x="369255" y="2325353"/>
            <a:ext cx="307975" cy="308610"/>
          </a:xfrm>
          <a:custGeom>
            <a:avLst/>
            <a:gdLst/>
            <a:ahLst/>
            <a:cxnLst/>
            <a:rect l="l" t="t" r="r" b="b"/>
            <a:pathLst>
              <a:path w="307975" h="308610">
                <a:moveTo>
                  <a:pt x="152919" y="308272"/>
                </a:moveTo>
                <a:lnTo>
                  <a:pt x="152919" y="307866"/>
                </a:lnTo>
                <a:lnTo>
                  <a:pt x="105396" y="299829"/>
                </a:lnTo>
                <a:lnTo>
                  <a:pt x="63812" y="277928"/>
                </a:lnTo>
                <a:lnTo>
                  <a:pt x="30697" y="244755"/>
                </a:lnTo>
                <a:lnTo>
                  <a:pt x="8582" y="202898"/>
                </a:lnTo>
                <a:lnTo>
                  <a:pt x="0" y="154947"/>
                </a:lnTo>
                <a:lnTo>
                  <a:pt x="6639" y="106357"/>
                </a:lnTo>
                <a:lnTo>
                  <a:pt x="27024" y="64308"/>
                </a:lnTo>
                <a:lnTo>
                  <a:pt x="58935" y="31060"/>
                </a:lnTo>
                <a:lnTo>
                  <a:pt x="100152" y="8871"/>
                </a:lnTo>
                <a:lnTo>
                  <a:pt x="148457" y="0"/>
                </a:lnTo>
                <a:lnTo>
                  <a:pt x="197352" y="6301"/>
                </a:lnTo>
                <a:lnTo>
                  <a:pt x="240173" y="26173"/>
                </a:lnTo>
                <a:lnTo>
                  <a:pt x="274446" y="57416"/>
                </a:lnTo>
                <a:lnTo>
                  <a:pt x="297700" y="97829"/>
                </a:lnTo>
                <a:lnTo>
                  <a:pt x="307461" y="145212"/>
                </a:lnTo>
                <a:lnTo>
                  <a:pt x="301201" y="195697"/>
                </a:lnTo>
                <a:lnTo>
                  <a:pt x="279580" y="240400"/>
                </a:lnTo>
                <a:lnTo>
                  <a:pt x="245634" y="276166"/>
                </a:lnTo>
                <a:lnTo>
                  <a:pt x="202402" y="299842"/>
                </a:lnTo>
                <a:lnTo>
                  <a:pt x="152919" y="30827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bg object 163"/>
          <p:cNvSpPr/>
          <p:nvPr/>
        </p:nvSpPr>
        <p:spPr>
          <a:xfrm>
            <a:off x="5599342" y="8432394"/>
            <a:ext cx="307975" cy="307975"/>
          </a:xfrm>
          <a:custGeom>
            <a:avLst/>
            <a:gdLst/>
            <a:ahLst/>
            <a:cxnLst/>
            <a:rect l="l" t="t" r="r" b="b"/>
            <a:pathLst>
              <a:path w="307975" h="307975">
                <a:moveTo>
                  <a:pt x="155353" y="307866"/>
                </a:moveTo>
                <a:lnTo>
                  <a:pt x="155353" y="307461"/>
                </a:lnTo>
                <a:lnTo>
                  <a:pt x="107421" y="299475"/>
                </a:lnTo>
                <a:lnTo>
                  <a:pt x="65214" y="277743"/>
                </a:lnTo>
                <a:lnTo>
                  <a:pt x="31437" y="244875"/>
                </a:lnTo>
                <a:lnTo>
                  <a:pt x="8797" y="203479"/>
                </a:lnTo>
                <a:lnTo>
                  <a:pt x="0" y="156164"/>
                </a:lnTo>
                <a:lnTo>
                  <a:pt x="7593" y="106513"/>
                </a:lnTo>
                <a:lnTo>
                  <a:pt x="30372" y="63169"/>
                </a:lnTo>
                <a:lnTo>
                  <a:pt x="65418" y="29036"/>
                </a:lnTo>
                <a:lnTo>
                  <a:pt x="109809" y="7012"/>
                </a:lnTo>
                <a:lnTo>
                  <a:pt x="160626" y="0"/>
                </a:lnTo>
                <a:lnTo>
                  <a:pt x="208453" y="8920"/>
                </a:lnTo>
                <a:lnTo>
                  <a:pt x="249252" y="31255"/>
                </a:lnTo>
                <a:lnTo>
                  <a:pt x="280862" y="64746"/>
                </a:lnTo>
                <a:lnTo>
                  <a:pt x="301120" y="107136"/>
                </a:lnTo>
                <a:lnTo>
                  <a:pt x="307866" y="156164"/>
                </a:lnTo>
                <a:lnTo>
                  <a:pt x="299598" y="204650"/>
                </a:lnTo>
                <a:lnTo>
                  <a:pt x="277837" y="246361"/>
                </a:lnTo>
                <a:lnTo>
                  <a:pt x="244959" y="278999"/>
                </a:lnTo>
                <a:lnTo>
                  <a:pt x="203339" y="300267"/>
                </a:lnTo>
                <a:lnTo>
                  <a:pt x="155353" y="30786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bg object 164"/>
          <p:cNvSpPr/>
          <p:nvPr/>
        </p:nvSpPr>
        <p:spPr>
          <a:xfrm>
            <a:off x="368849" y="2756529"/>
            <a:ext cx="309245" cy="309880"/>
          </a:xfrm>
          <a:custGeom>
            <a:avLst/>
            <a:gdLst/>
            <a:ahLst/>
            <a:cxnLst/>
            <a:rect l="l" t="t" r="r" b="b"/>
            <a:pathLst>
              <a:path w="309245" h="309880">
                <a:moveTo>
                  <a:pt x="155141" y="309863"/>
                </a:moveTo>
                <a:lnTo>
                  <a:pt x="106019" y="302658"/>
                </a:lnTo>
                <a:lnTo>
                  <a:pt x="63637" y="281890"/>
                </a:lnTo>
                <a:lnTo>
                  <a:pt x="30385" y="249733"/>
                </a:lnTo>
                <a:lnTo>
                  <a:pt x="8446" y="208327"/>
                </a:lnTo>
                <a:lnTo>
                  <a:pt x="0" y="159814"/>
                </a:lnTo>
                <a:lnTo>
                  <a:pt x="5156" y="117076"/>
                </a:lnTo>
                <a:lnTo>
                  <a:pt x="21107" y="78450"/>
                </a:lnTo>
                <a:lnTo>
                  <a:pt x="46139" y="45683"/>
                </a:lnTo>
                <a:lnTo>
                  <a:pt x="78540" y="20521"/>
                </a:lnTo>
                <a:lnTo>
                  <a:pt x="116597" y="4711"/>
                </a:lnTo>
                <a:lnTo>
                  <a:pt x="158598" y="0"/>
                </a:lnTo>
                <a:lnTo>
                  <a:pt x="206059" y="9478"/>
                </a:lnTo>
                <a:lnTo>
                  <a:pt x="247406" y="32702"/>
                </a:lnTo>
                <a:lnTo>
                  <a:pt x="280031" y="66966"/>
                </a:lnTo>
                <a:lnTo>
                  <a:pt x="301325" y="109563"/>
                </a:lnTo>
                <a:lnTo>
                  <a:pt x="308678" y="157786"/>
                </a:lnTo>
                <a:lnTo>
                  <a:pt x="300594" y="206276"/>
                </a:lnTo>
                <a:lnTo>
                  <a:pt x="278863" y="248010"/>
                </a:lnTo>
                <a:lnTo>
                  <a:pt x="245800" y="280709"/>
                </a:lnTo>
                <a:lnTo>
                  <a:pt x="203722" y="302097"/>
                </a:lnTo>
                <a:lnTo>
                  <a:pt x="155141" y="30986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bg object 165"/>
          <p:cNvSpPr/>
          <p:nvPr/>
        </p:nvSpPr>
        <p:spPr>
          <a:xfrm>
            <a:off x="804893" y="3630238"/>
            <a:ext cx="308610" cy="307975"/>
          </a:xfrm>
          <a:custGeom>
            <a:avLst/>
            <a:gdLst/>
            <a:ahLst/>
            <a:cxnLst/>
            <a:rect l="l" t="t" r="r" b="b"/>
            <a:pathLst>
              <a:path w="308609" h="307975">
                <a:moveTo>
                  <a:pt x="156164" y="307461"/>
                </a:moveTo>
                <a:lnTo>
                  <a:pt x="107590" y="300899"/>
                </a:lnTo>
                <a:lnTo>
                  <a:pt x="65477" y="280378"/>
                </a:lnTo>
                <a:lnTo>
                  <a:pt x="31872" y="248292"/>
                </a:lnTo>
                <a:lnTo>
                  <a:pt x="9228" y="207035"/>
                </a:lnTo>
                <a:lnTo>
                  <a:pt x="0" y="159003"/>
                </a:lnTo>
                <a:lnTo>
                  <a:pt x="6022" y="109796"/>
                </a:lnTo>
                <a:lnTo>
                  <a:pt x="25596" y="66937"/>
                </a:lnTo>
                <a:lnTo>
                  <a:pt x="56598" y="32780"/>
                </a:lnTo>
                <a:lnTo>
                  <a:pt x="96907" y="9683"/>
                </a:lnTo>
                <a:lnTo>
                  <a:pt x="144401" y="0"/>
                </a:lnTo>
                <a:lnTo>
                  <a:pt x="195360" y="5973"/>
                </a:lnTo>
                <a:lnTo>
                  <a:pt x="240167" y="26959"/>
                </a:lnTo>
                <a:lnTo>
                  <a:pt x="275881" y="60249"/>
                </a:lnTo>
                <a:lnTo>
                  <a:pt x="299563" y="103138"/>
                </a:lnTo>
                <a:lnTo>
                  <a:pt x="308272" y="152919"/>
                </a:lnTo>
                <a:lnTo>
                  <a:pt x="300552" y="200260"/>
                </a:lnTo>
                <a:lnTo>
                  <a:pt x="278736" y="242130"/>
                </a:lnTo>
                <a:lnTo>
                  <a:pt x="245569" y="275783"/>
                </a:lnTo>
                <a:lnTo>
                  <a:pt x="203797" y="298475"/>
                </a:lnTo>
                <a:lnTo>
                  <a:pt x="156164" y="30746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bg object 166"/>
          <p:cNvSpPr/>
          <p:nvPr/>
        </p:nvSpPr>
        <p:spPr>
          <a:xfrm>
            <a:off x="1673735" y="4938774"/>
            <a:ext cx="307975" cy="307975"/>
          </a:xfrm>
          <a:custGeom>
            <a:avLst/>
            <a:gdLst/>
            <a:ahLst/>
            <a:cxnLst/>
            <a:rect l="l" t="t" r="r" b="b"/>
            <a:pathLst>
              <a:path w="307975" h="307975">
                <a:moveTo>
                  <a:pt x="151520" y="307835"/>
                </a:moveTo>
                <a:lnTo>
                  <a:pt x="103216" y="299598"/>
                </a:lnTo>
                <a:lnTo>
                  <a:pt x="61505" y="277837"/>
                </a:lnTo>
                <a:lnTo>
                  <a:pt x="28867" y="244959"/>
                </a:lnTo>
                <a:lnTo>
                  <a:pt x="7599" y="203339"/>
                </a:lnTo>
                <a:lnTo>
                  <a:pt x="0" y="155353"/>
                </a:lnTo>
                <a:lnTo>
                  <a:pt x="8693" y="105163"/>
                </a:lnTo>
                <a:lnTo>
                  <a:pt x="32553" y="61359"/>
                </a:lnTo>
                <a:lnTo>
                  <a:pt x="68251" y="27115"/>
                </a:lnTo>
                <a:lnTo>
                  <a:pt x="112457" y="5604"/>
                </a:lnTo>
                <a:lnTo>
                  <a:pt x="161843" y="0"/>
                </a:lnTo>
                <a:lnTo>
                  <a:pt x="209268" y="10744"/>
                </a:lnTo>
                <a:lnTo>
                  <a:pt x="249781" y="34552"/>
                </a:lnTo>
                <a:lnTo>
                  <a:pt x="281144" y="69010"/>
                </a:lnTo>
                <a:lnTo>
                  <a:pt x="301117" y="111704"/>
                </a:lnTo>
                <a:lnTo>
                  <a:pt x="307461" y="160220"/>
                </a:lnTo>
                <a:lnTo>
                  <a:pt x="298540" y="208090"/>
                </a:lnTo>
                <a:lnTo>
                  <a:pt x="276205" y="248990"/>
                </a:lnTo>
                <a:lnTo>
                  <a:pt x="242714" y="280719"/>
                </a:lnTo>
                <a:lnTo>
                  <a:pt x="200325" y="301078"/>
                </a:lnTo>
                <a:lnTo>
                  <a:pt x="151520" y="30783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bg object 167"/>
          <p:cNvSpPr/>
          <p:nvPr/>
        </p:nvSpPr>
        <p:spPr>
          <a:xfrm>
            <a:off x="6035385" y="8868437"/>
            <a:ext cx="307975" cy="308610"/>
          </a:xfrm>
          <a:custGeom>
            <a:avLst/>
            <a:gdLst/>
            <a:ahLst/>
            <a:cxnLst/>
            <a:rect l="l" t="t" r="r" b="b"/>
            <a:pathLst>
              <a:path w="307975" h="308609">
                <a:moveTo>
                  <a:pt x="161843" y="308272"/>
                </a:moveTo>
                <a:lnTo>
                  <a:pt x="161437" y="307866"/>
                </a:lnTo>
                <a:lnTo>
                  <a:pt x="112094" y="302220"/>
                </a:lnTo>
                <a:lnTo>
                  <a:pt x="67988" y="280609"/>
                </a:lnTo>
                <a:lnTo>
                  <a:pt x="32410" y="246244"/>
                </a:lnTo>
                <a:lnTo>
                  <a:pt x="8651" y="202340"/>
                </a:lnTo>
                <a:lnTo>
                  <a:pt x="0" y="152108"/>
                </a:lnTo>
                <a:lnTo>
                  <a:pt x="7641" y="104124"/>
                </a:lnTo>
                <a:lnTo>
                  <a:pt x="29010" y="62527"/>
                </a:lnTo>
                <a:lnTo>
                  <a:pt x="61768" y="29710"/>
                </a:lnTo>
                <a:lnTo>
                  <a:pt x="103579" y="8070"/>
                </a:lnTo>
                <a:lnTo>
                  <a:pt x="152108" y="0"/>
                </a:lnTo>
                <a:lnTo>
                  <a:pt x="201133" y="6947"/>
                </a:lnTo>
                <a:lnTo>
                  <a:pt x="243499" y="27348"/>
                </a:lnTo>
                <a:lnTo>
                  <a:pt x="276929" y="59081"/>
                </a:lnTo>
                <a:lnTo>
                  <a:pt x="299144" y="100023"/>
                </a:lnTo>
                <a:lnTo>
                  <a:pt x="307866" y="148051"/>
                </a:lnTo>
                <a:lnTo>
                  <a:pt x="301480" y="196606"/>
                </a:lnTo>
                <a:lnTo>
                  <a:pt x="281407" y="239378"/>
                </a:lnTo>
                <a:lnTo>
                  <a:pt x="249924" y="273895"/>
                </a:lnTo>
                <a:lnTo>
                  <a:pt x="209310" y="297684"/>
                </a:lnTo>
                <a:lnTo>
                  <a:pt x="161843" y="30827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bg object 168"/>
          <p:cNvSpPr/>
          <p:nvPr/>
        </p:nvSpPr>
        <p:spPr>
          <a:xfrm>
            <a:off x="6471834" y="9300424"/>
            <a:ext cx="307975" cy="308610"/>
          </a:xfrm>
          <a:custGeom>
            <a:avLst/>
            <a:gdLst/>
            <a:ahLst/>
            <a:cxnLst/>
            <a:rect l="l" t="t" r="r" b="b"/>
            <a:pathLst>
              <a:path w="307975" h="308609">
                <a:moveTo>
                  <a:pt x="160220" y="308272"/>
                </a:moveTo>
                <a:lnTo>
                  <a:pt x="160220" y="307866"/>
                </a:lnTo>
                <a:lnTo>
                  <a:pt x="110926" y="302282"/>
                </a:lnTo>
                <a:lnTo>
                  <a:pt x="67842" y="283049"/>
                </a:lnTo>
                <a:lnTo>
                  <a:pt x="33384" y="252290"/>
                </a:lnTo>
                <a:lnTo>
                  <a:pt x="9965" y="212127"/>
                </a:lnTo>
                <a:lnTo>
                  <a:pt x="0" y="164682"/>
                </a:lnTo>
                <a:lnTo>
                  <a:pt x="5733" y="113716"/>
                </a:lnTo>
                <a:lnTo>
                  <a:pt x="26498" y="68864"/>
                </a:lnTo>
                <a:lnTo>
                  <a:pt x="59606" y="33027"/>
                </a:lnTo>
                <a:lnTo>
                  <a:pt x="102372" y="9105"/>
                </a:lnTo>
                <a:lnTo>
                  <a:pt x="152108" y="0"/>
                </a:lnTo>
                <a:lnTo>
                  <a:pt x="199338" y="7479"/>
                </a:lnTo>
                <a:lnTo>
                  <a:pt x="241312" y="29074"/>
                </a:lnTo>
                <a:lnTo>
                  <a:pt x="275206" y="62060"/>
                </a:lnTo>
                <a:lnTo>
                  <a:pt x="298196" y="103709"/>
                </a:lnTo>
                <a:lnTo>
                  <a:pt x="307461" y="151296"/>
                </a:lnTo>
                <a:lnTo>
                  <a:pt x="301182" y="199708"/>
                </a:lnTo>
                <a:lnTo>
                  <a:pt x="280982" y="242065"/>
                </a:lnTo>
                <a:lnTo>
                  <a:pt x="249197" y="275913"/>
                </a:lnTo>
                <a:lnTo>
                  <a:pt x="208165" y="298800"/>
                </a:lnTo>
                <a:lnTo>
                  <a:pt x="160220" y="30827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bg object 169"/>
          <p:cNvSpPr/>
          <p:nvPr/>
        </p:nvSpPr>
        <p:spPr>
          <a:xfrm>
            <a:off x="3417503" y="6685787"/>
            <a:ext cx="311150" cy="311150"/>
          </a:xfrm>
          <a:custGeom>
            <a:avLst/>
            <a:gdLst/>
            <a:ahLst/>
            <a:cxnLst/>
            <a:rect l="l" t="t" r="r" b="b"/>
            <a:pathLst>
              <a:path w="311150" h="311150">
                <a:moveTo>
                  <a:pt x="156762" y="311080"/>
                </a:moveTo>
                <a:lnTo>
                  <a:pt x="114869" y="304914"/>
                </a:lnTo>
                <a:lnTo>
                  <a:pt x="76617" y="287630"/>
                </a:lnTo>
                <a:lnTo>
                  <a:pt x="44111" y="261220"/>
                </a:lnTo>
                <a:lnTo>
                  <a:pt x="19244" y="227643"/>
                </a:lnTo>
                <a:lnTo>
                  <a:pt x="3909" y="188861"/>
                </a:lnTo>
                <a:lnTo>
                  <a:pt x="0" y="146835"/>
                </a:lnTo>
                <a:lnTo>
                  <a:pt x="10244" y="98971"/>
                </a:lnTo>
                <a:lnTo>
                  <a:pt x="33961" y="58117"/>
                </a:lnTo>
                <a:lnTo>
                  <a:pt x="68660" y="26511"/>
                </a:lnTo>
                <a:lnTo>
                  <a:pt x="111847" y="6392"/>
                </a:lnTo>
                <a:lnTo>
                  <a:pt x="161031" y="0"/>
                </a:lnTo>
                <a:lnTo>
                  <a:pt x="210047" y="8690"/>
                </a:lnTo>
                <a:lnTo>
                  <a:pt x="251566" y="30872"/>
                </a:lnTo>
                <a:lnTo>
                  <a:pt x="283545" y="64367"/>
                </a:lnTo>
                <a:lnTo>
                  <a:pt x="303940" y="106993"/>
                </a:lnTo>
                <a:lnTo>
                  <a:pt x="310706" y="156569"/>
                </a:lnTo>
                <a:lnTo>
                  <a:pt x="302308" y="205507"/>
                </a:lnTo>
                <a:lnTo>
                  <a:pt x="280222" y="247941"/>
                </a:lnTo>
                <a:lnTo>
                  <a:pt x="246923" y="281361"/>
                </a:lnTo>
                <a:lnTo>
                  <a:pt x="204881" y="303255"/>
                </a:lnTo>
                <a:lnTo>
                  <a:pt x="156762" y="31108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bg object 170"/>
          <p:cNvSpPr/>
          <p:nvPr/>
        </p:nvSpPr>
        <p:spPr>
          <a:xfrm>
            <a:off x="369661" y="1890121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5" h="306705">
                <a:moveTo>
                  <a:pt x="158192" y="306650"/>
                </a:moveTo>
                <a:lnTo>
                  <a:pt x="109615" y="300633"/>
                </a:lnTo>
                <a:lnTo>
                  <a:pt x="66878" y="280326"/>
                </a:lnTo>
                <a:lnTo>
                  <a:pt x="32611" y="248182"/>
                </a:lnTo>
                <a:lnTo>
                  <a:pt x="9442" y="206652"/>
                </a:lnTo>
                <a:lnTo>
                  <a:pt x="0" y="158192"/>
                </a:lnTo>
                <a:lnTo>
                  <a:pt x="5928" y="109109"/>
                </a:lnTo>
                <a:lnTo>
                  <a:pt x="26011" y="66236"/>
                </a:lnTo>
                <a:lnTo>
                  <a:pt x="57854" y="32086"/>
                </a:lnTo>
                <a:lnTo>
                  <a:pt x="99062" y="9170"/>
                </a:lnTo>
                <a:lnTo>
                  <a:pt x="147240" y="0"/>
                </a:lnTo>
                <a:lnTo>
                  <a:pt x="196528" y="6240"/>
                </a:lnTo>
                <a:lnTo>
                  <a:pt x="239566" y="26362"/>
                </a:lnTo>
                <a:lnTo>
                  <a:pt x="273901" y="58088"/>
                </a:lnTo>
                <a:lnTo>
                  <a:pt x="297080" y="99140"/>
                </a:lnTo>
                <a:lnTo>
                  <a:pt x="306650" y="147240"/>
                </a:lnTo>
                <a:lnTo>
                  <a:pt x="300478" y="195438"/>
                </a:lnTo>
                <a:lnTo>
                  <a:pt x="279859" y="238340"/>
                </a:lnTo>
                <a:lnTo>
                  <a:pt x="247481" y="273084"/>
                </a:lnTo>
                <a:lnTo>
                  <a:pt x="206029" y="296808"/>
                </a:lnTo>
                <a:lnTo>
                  <a:pt x="158192" y="30665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bg object 171"/>
          <p:cNvSpPr/>
          <p:nvPr/>
        </p:nvSpPr>
        <p:spPr>
          <a:xfrm>
            <a:off x="5167760" y="7996756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4" h="306704">
                <a:moveTo>
                  <a:pt x="154136" y="306650"/>
                </a:moveTo>
                <a:lnTo>
                  <a:pt x="105318" y="299835"/>
                </a:lnTo>
                <a:lnTo>
                  <a:pt x="63140" y="279002"/>
                </a:lnTo>
                <a:lnTo>
                  <a:pt x="29957" y="246488"/>
                </a:lnTo>
                <a:lnTo>
                  <a:pt x="8125" y="204628"/>
                </a:lnTo>
                <a:lnTo>
                  <a:pt x="0" y="155758"/>
                </a:lnTo>
                <a:lnTo>
                  <a:pt x="7158" y="106616"/>
                </a:lnTo>
                <a:lnTo>
                  <a:pt x="28062" y="64016"/>
                </a:lnTo>
                <a:lnTo>
                  <a:pt x="60395" y="30411"/>
                </a:lnTo>
                <a:lnTo>
                  <a:pt x="101840" y="8255"/>
                </a:lnTo>
                <a:lnTo>
                  <a:pt x="150080" y="0"/>
                </a:lnTo>
                <a:lnTo>
                  <a:pt x="198134" y="7521"/>
                </a:lnTo>
                <a:lnTo>
                  <a:pt x="240621" y="29217"/>
                </a:lnTo>
                <a:lnTo>
                  <a:pt x="274696" y="62322"/>
                </a:lnTo>
                <a:lnTo>
                  <a:pt x="297518" y="104072"/>
                </a:lnTo>
                <a:lnTo>
                  <a:pt x="306244" y="151702"/>
                </a:lnTo>
                <a:lnTo>
                  <a:pt x="299030" y="199747"/>
                </a:lnTo>
                <a:lnTo>
                  <a:pt x="277643" y="241873"/>
                </a:lnTo>
                <a:lnTo>
                  <a:pt x="244651" y="275472"/>
                </a:lnTo>
                <a:lnTo>
                  <a:pt x="202625" y="297934"/>
                </a:lnTo>
                <a:lnTo>
                  <a:pt x="154136" y="30665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bg object 172"/>
          <p:cNvSpPr/>
          <p:nvPr/>
        </p:nvSpPr>
        <p:spPr>
          <a:xfrm>
            <a:off x="369661" y="1449210"/>
            <a:ext cx="307340" cy="307340"/>
          </a:xfrm>
          <a:custGeom>
            <a:avLst/>
            <a:gdLst/>
            <a:ahLst/>
            <a:cxnLst/>
            <a:rect l="l" t="t" r="r" b="b"/>
            <a:pathLst>
              <a:path w="307340" h="307339">
                <a:moveTo>
                  <a:pt x="154541" y="307055"/>
                </a:moveTo>
                <a:lnTo>
                  <a:pt x="106032" y="299722"/>
                </a:lnTo>
                <a:lnTo>
                  <a:pt x="63870" y="278370"/>
                </a:lnTo>
                <a:lnTo>
                  <a:pt x="30509" y="245433"/>
                </a:lnTo>
                <a:lnTo>
                  <a:pt x="8401" y="203346"/>
                </a:lnTo>
                <a:lnTo>
                  <a:pt x="0" y="154541"/>
                </a:lnTo>
                <a:lnTo>
                  <a:pt x="7246" y="105643"/>
                </a:lnTo>
                <a:lnTo>
                  <a:pt x="28374" y="63286"/>
                </a:lnTo>
                <a:lnTo>
                  <a:pt x="61008" y="29925"/>
                </a:lnTo>
                <a:lnTo>
                  <a:pt x="102774" y="8011"/>
                </a:lnTo>
                <a:lnTo>
                  <a:pt x="151296" y="0"/>
                </a:lnTo>
                <a:lnTo>
                  <a:pt x="200283" y="7479"/>
                </a:lnTo>
                <a:lnTo>
                  <a:pt x="242863" y="28782"/>
                </a:lnTo>
                <a:lnTo>
                  <a:pt x="276526" y="61476"/>
                </a:lnTo>
                <a:lnTo>
                  <a:pt x="298761" y="103125"/>
                </a:lnTo>
                <a:lnTo>
                  <a:pt x="307055" y="151296"/>
                </a:lnTo>
                <a:lnTo>
                  <a:pt x="299527" y="199504"/>
                </a:lnTo>
                <a:lnTo>
                  <a:pt x="277785" y="241987"/>
                </a:lnTo>
                <a:lnTo>
                  <a:pt x="244557" y="275942"/>
                </a:lnTo>
                <a:lnTo>
                  <a:pt x="202567" y="298566"/>
                </a:lnTo>
                <a:lnTo>
                  <a:pt x="154541" y="30705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bg object 173"/>
          <p:cNvSpPr/>
          <p:nvPr/>
        </p:nvSpPr>
        <p:spPr>
          <a:xfrm>
            <a:off x="369661" y="1013167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5" h="306705">
                <a:moveTo>
                  <a:pt x="146429" y="306650"/>
                </a:moveTo>
                <a:lnTo>
                  <a:pt x="98491" y="297395"/>
                </a:lnTo>
                <a:lnTo>
                  <a:pt x="57504" y="274278"/>
                </a:lnTo>
                <a:lnTo>
                  <a:pt x="25842" y="239887"/>
                </a:lnTo>
                <a:lnTo>
                  <a:pt x="5883" y="196814"/>
                </a:lnTo>
                <a:lnTo>
                  <a:pt x="0" y="147646"/>
                </a:lnTo>
                <a:lnTo>
                  <a:pt x="9721" y="99387"/>
                </a:lnTo>
                <a:lnTo>
                  <a:pt x="33189" y="58000"/>
                </a:lnTo>
                <a:lnTo>
                  <a:pt x="67696" y="25979"/>
                </a:lnTo>
                <a:lnTo>
                  <a:pt x="110536" y="5814"/>
                </a:lnTo>
                <a:lnTo>
                  <a:pt x="159003" y="0"/>
                </a:lnTo>
                <a:lnTo>
                  <a:pt x="206639" y="10121"/>
                </a:lnTo>
                <a:lnTo>
                  <a:pt x="247948" y="34143"/>
                </a:lnTo>
                <a:lnTo>
                  <a:pt x="280203" y="69127"/>
                </a:lnTo>
                <a:lnTo>
                  <a:pt x="300679" y="112133"/>
                </a:lnTo>
                <a:lnTo>
                  <a:pt x="306650" y="160220"/>
                </a:lnTo>
                <a:lnTo>
                  <a:pt x="296840" y="208119"/>
                </a:lnTo>
                <a:lnTo>
                  <a:pt x="273440" y="249029"/>
                </a:lnTo>
                <a:lnTo>
                  <a:pt x="238924" y="280631"/>
                </a:lnTo>
                <a:lnTo>
                  <a:pt x="195762" y="300611"/>
                </a:lnTo>
                <a:lnTo>
                  <a:pt x="146429" y="30665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bg object 174"/>
          <p:cNvSpPr/>
          <p:nvPr/>
        </p:nvSpPr>
        <p:spPr>
          <a:xfrm>
            <a:off x="2550283" y="5810455"/>
            <a:ext cx="307975" cy="308610"/>
          </a:xfrm>
          <a:custGeom>
            <a:avLst/>
            <a:gdLst/>
            <a:ahLst/>
            <a:cxnLst/>
            <a:rect l="l" t="t" r="r" b="b"/>
            <a:pathLst>
              <a:path w="307975" h="308610">
                <a:moveTo>
                  <a:pt x="154947" y="308272"/>
                </a:moveTo>
                <a:lnTo>
                  <a:pt x="154947" y="307866"/>
                </a:lnTo>
                <a:lnTo>
                  <a:pt x="106668" y="300708"/>
                </a:lnTo>
                <a:lnTo>
                  <a:pt x="64659" y="279804"/>
                </a:lnTo>
                <a:lnTo>
                  <a:pt x="31294" y="247471"/>
                </a:lnTo>
                <a:lnTo>
                  <a:pt x="8949" y="206026"/>
                </a:lnTo>
                <a:lnTo>
                  <a:pt x="0" y="157786"/>
                </a:lnTo>
                <a:lnTo>
                  <a:pt x="6233" y="109134"/>
                </a:lnTo>
                <a:lnTo>
                  <a:pt x="26310" y="66557"/>
                </a:lnTo>
                <a:lnTo>
                  <a:pt x="57913" y="32527"/>
                </a:lnTo>
                <a:lnTo>
                  <a:pt x="98725" y="9517"/>
                </a:lnTo>
                <a:lnTo>
                  <a:pt x="146429" y="0"/>
                </a:lnTo>
                <a:lnTo>
                  <a:pt x="197719" y="6340"/>
                </a:lnTo>
                <a:lnTo>
                  <a:pt x="242214" y="27556"/>
                </a:lnTo>
                <a:lnTo>
                  <a:pt x="277208" y="61096"/>
                </a:lnTo>
                <a:lnTo>
                  <a:pt x="299994" y="104410"/>
                </a:lnTo>
                <a:lnTo>
                  <a:pt x="307866" y="154947"/>
                </a:lnTo>
                <a:lnTo>
                  <a:pt x="299634" y="202745"/>
                </a:lnTo>
                <a:lnTo>
                  <a:pt x="277636" y="244606"/>
                </a:lnTo>
                <a:lnTo>
                  <a:pt x="244463" y="277899"/>
                </a:lnTo>
                <a:lnTo>
                  <a:pt x="202703" y="299997"/>
                </a:lnTo>
                <a:lnTo>
                  <a:pt x="154947" y="30827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bg object 175"/>
          <p:cNvSpPr/>
          <p:nvPr/>
        </p:nvSpPr>
        <p:spPr>
          <a:xfrm>
            <a:off x="1236069" y="4505570"/>
            <a:ext cx="309880" cy="309880"/>
          </a:xfrm>
          <a:custGeom>
            <a:avLst/>
            <a:gdLst/>
            <a:ahLst/>
            <a:cxnLst/>
            <a:rect l="l" t="t" r="r" b="b"/>
            <a:pathLst>
              <a:path w="309880" h="309879">
                <a:moveTo>
                  <a:pt x="159409" y="309489"/>
                </a:moveTo>
                <a:lnTo>
                  <a:pt x="159003" y="309083"/>
                </a:lnTo>
                <a:lnTo>
                  <a:pt x="111704" y="302201"/>
                </a:lnTo>
                <a:lnTo>
                  <a:pt x="69156" y="280988"/>
                </a:lnTo>
                <a:lnTo>
                  <a:pt x="34357" y="248250"/>
                </a:lnTo>
                <a:lnTo>
                  <a:pt x="10306" y="206789"/>
                </a:lnTo>
                <a:lnTo>
                  <a:pt x="0" y="159409"/>
                </a:lnTo>
                <a:lnTo>
                  <a:pt x="5655" y="111445"/>
                </a:lnTo>
                <a:lnTo>
                  <a:pt x="25778" y="68718"/>
                </a:lnTo>
                <a:lnTo>
                  <a:pt x="57796" y="34033"/>
                </a:lnTo>
                <a:lnTo>
                  <a:pt x="99140" y="10192"/>
                </a:lnTo>
                <a:lnTo>
                  <a:pt x="147240" y="0"/>
                </a:lnTo>
                <a:lnTo>
                  <a:pt x="191229" y="3468"/>
                </a:lnTo>
                <a:lnTo>
                  <a:pt x="230227" y="17471"/>
                </a:lnTo>
                <a:lnTo>
                  <a:pt x="262893" y="40714"/>
                </a:lnTo>
                <a:lnTo>
                  <a:pt x="287886" y="71900"/>
                </a:lnTo>
                <a:lnTo>
                  <a:pt x="303865" y="109733"/>
                </a:lnTo>
                <a:lnTo>
                  <a:pt x="309489" y="152919"/>
                </a:lnTo>
                <a:lnTo>
                  <a:pt x="301941" y="202028"/>
                </a:lnTo>
                <a:lnTo>
                  <a:pt x="280842" y="244596"/>
                </a:lnTo>
                <a:lnTo>
                  <a:pt x="248509" y="278266"/>
                </a:lnTo>
                <a:lnTo>
                  <a:pt x="207259" y="300682"/>
                </a:lnTo>
                <a:lnTo>
                  <a:pt x="159409" y="30948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bg object 176"/>
          <p:cNvSpPr/>
          <p:nvPr/>
        </p:nvSpPr>
        <p:spPr>
          <a:xfrm>
            <a:off x="458050" y="-1"/>
            <a:ext cx="128905" cy="16510"/>
          </a:xfrm>
          <a:custGeom>
            <a:avLst/>
            <a:gdLst/>
            <a:ahLst/>
            <a:cxnLst/>
            <a:rect l="l" t="t" r="r" b="b"/>
            <a:pathLst>
              <a:path w="128904" h="16510">
                <a:moveTo>
                  <a:pt x="68991" y="16149"/>
                </a:moveTo>
                <a:lnTo>
                  <a:pt x="20498" y="9892"/>
                </a:lnTo>
                <a:lnTo>
                  <a:pt x="0" y="0"/>
                </a:lnTo>
                <a:lnTo>
                  <a:pt x="128348" y="0"/>
                </a:lnTo>
                <a:lnTo>
                  <a:pt x="116874" y="6508"/>
                </a:lnTo>
                <a:lnTo>
                  <a:pt x="68991" y="1614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bg object 177"/>
          <p:cNvSpPr/>
          <p:nvPr/>
        </p:nvSpPr>
        <p:spPr>
          <a:xfrm>
            <a:off x="369661" y="578340"/>
            <a:ext cx="306705" cy="305435"/>
          </a:xfrm>
          <a:custGeom>
            <a:avLst/>
            <a:gdLst/>
            <a:ahLst/>
            <a:cxnLst/>
            <a:rect l="l" t="t" r="r" b="b"/>
            <a:pathLst>
              <a:path w="306705" h="305434">
                <a:moveTo>
                  <a:pt x="138317" y="305027"/>
                </a:moveTo>
                <a:lnTo>
                  <a:pt x="90794" y="293459"/>
                </a:lnTo>
                <a:lnTo>
                  <a:pt x="50962" y="268359"/>
                </a:lnTo>
                <a:lnTo>
                  <a:pt x="21059" y="232453"/>
                </a:lnTo>
                <a:lnTo>
                  <a:pt x="3326" y="188468"/>
                </a:lnTo>
                <a:lnTo>
                  <a:pt x="0" y="139128"/>
                </a:lnTo>
                <a:lnTo>
                  <a:pt x="12473" y="91715"/>
                </a:lnTo>
                <a:lnTo>
                  <a:pt x="38556" y="51488"/>
                </a:lnTo>
                <a:lnTo>
                  <a:pt x="75114" y="21053"/>
                </a:lnTo>
                <a:lnTo>
                  <a:pt x="119012" y="3021"/>
                </a:lnTo>
                <a:lnTo>
                  <a:pt x="167116" y="0"/>
                </a:lnTo>
                <a:lnTo>
                  <a:pt x="214567" y="13142"/>
                </a:lnTo>
                <a:lnTo>
                  <a:pt x="254581" y="39426"/>
                </a:lnTo>
                <a:lnTo>
                  <a:pt x="284782" y="75932"/>
                </a:lnTo>
                <a:lnTo>
                  <a:pt x="302795" y="119739"/>
                </a:lnTo>
                <a:lnTo>
                  <a:pt x="306244" y="167927"/>
                </a:lnTo>
                <a:lnTo>
                  <a:pt x="305838" y="167927"/>
                </a:lnTo>
                <a:lnTo>
                  <a:pt x="293751" y="214895"/>
                </a:lnTo>
                <a:lnTo>
                  <a:pt x="268424" y="254152"/>
                </a:lnTo>
                <a:lnTo>
                  <a:pt x="232388" y="283636"/>
                </a:lnTo>
                <a:lnTo>
                  <a:pt x="188176" y="301282"/>
                </a:lnTo>
                <a:lnTo>
                  <a:pt x="138317" y="30502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bg object 178"/>
          <p:cNvSpPr/>
          <p:nvPr/>
        </p:nvSpPr>
        <p:spPr>
          <a:xfrm>
            <a:off x="6908283" y="9737279"/>
            <a:ext cx="306705" cy="306705"/>
          </a:xfrm>
          <a:custGeom>
            <a:avLst/>
            <a:gdLst/>
            <a:ahLst/>
            <a:cxnLst/>
            <a:rect l="l" t="t" r="r" b="b"/>
            <a:pathLst>
              <a:path w="306704" h="306704">
                <a:moveTo>
                  <a:pt x="154947" y="306244"/>
                </a:moveTo>
                <a:lnTo>
                  <a:pt x="106084" y="299712"/>
                </a:lnTo>
                <a:lnTo>
                  <a:pt x="63783" y="279200"/>
                </a:lnTo>
                <a:lnTo>
                  <a:pt x="30418" y="246987"/>
                </a:lnTo>
                <a:lnTo>
                  <a:pt x="8365" y="205351"/>
                </a:lnTo>
                <a:lnTo>
                  <a:pt x="0" y="156569"/>
                </a:lnTo>
                <a:lnTo>
                  <a:pt x="6915" y="107421"/>
                </a:lnTo>
                <a:lnTo>
                  <a:pt x="27575" y="64776"/>
                </a:lnTo>
                <a:lnTo>
                  <a:pt x="59665" y="31047"/>
                </a:lnTo>
                <a:lnTo>
                  <a:pt x="100866" y="8651"/>
                </a:lnTo>
                <a:lnTo>
                  <a:pt x="148863" y="0"/>
                </a:lnTo>
                <a:lnTo>
                  <a:pt x="197005" y="7083"/>
                </a:lnTo>
                <a:lnTo>
                  <a:pt x="239715" y="28438"/>
                </a:lnTo>
                <a:lnTo>
                  <a:pt x="274093" y="61300"/>
                </a:lnTo>
                <a:lnTo>
                  <a:pt x="297236" y="102904"/>
                </a:lnTo>
                <a:lnTo>
                  <a:pt x="306244" y="150485"/>
                </a:lnTo>
                <a:lnTo>
                  <a:pt x="299270" y="198420"/>
                </a:lnTo>
                <a:lnTo>
                  <a:pt x="278104" y="240650"/>
                </a:lnTo>
                <a:lnTo>
                  <a:pt x="245294" y="274489"/>
                </a:lnTo>
                <a:lnTo>
                  <a:pt x="203391" y="297249"/>
                </a:lnTo>
                <a:lnTo>
                  <a:pt x="154947" y="30624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bg object 179"/>
          <p:cNvSpPr/>
          <p:nvPr/>
        </p:nvSpPr>
        <p:spPr>
          <a:xfrm>
            <a:off x="4733290" y="10173727"/>
            <a:ext cx="294005" cy="113664"/>
          </a:xfrm>
          <a:custGeom>
            <a:avLst/>
            <a:gdLst/>
            <a:ahLst/>
            <a:cxnLst/>
            <a:rect l="l" t="t" r="r" b="b"/>
            <a:pathLst>
              <a:path w="294004" h="113665">
                <a:moveTo>
                  <a:pt x="293506" y="113271"/>
                </a:moveTo>
                <a:lnTo>
                  <a:pt x="0" y="113271"/>
                </a:lnTo>
                <a:lnTo>
                  <a:pt x="1366" y="104202"/>
                </a:lnTo>
                <a:lnTo>
                  <a:pt x="22513" y="62030"/>
                </a:lnTo>
                <a:lnTo>
                  <a:pt x="55090" y="29087"/>
                </a:lnTo>
                <a:lnTo>
                  <a:pt x="96778" y="7651"/>
                </a:lnTo>
                <a:lnTo>
                  <a:pt x="145261" y="0"/>
                </a:lnTo>
                <a:lnTo>
                  <a:pt x="193851" y="7914"/>
                </a:lnTo>
                <a:lnTo>
                  <a:pt x="236192" y="29535"/>
                </a:lnTo>
                <a:lnTo>
                  <a:pt x="269732" y="62410"/>
                </a:lnTo>
                <a:lnTo>
                  <a:pt x="291921" y="104085"/>
                </a:lnTo>
                <a:lnTo>
                  <a:pt x="293506" y="11327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bg object 180"/>
          <p:cNvSpPr/>
          <p:nvPr/>
        </p:nvSpPr>
        <p:spPr>
          <a:xfrm>
            <a:off x="2109778" y="5374412"/>
            <a:ext cx="307975" cy="307975"/>
          </a:xfrm>
          <a:custGeom>
            <a:avLst/>
            <a:gdLst/>
            <a:ahLst/>
            <a:cxnLst/>
            <a:rect l="l" t="t" r="r" b="b"/>
            <a:pathLst>
              <a:path w="307975" h="307975">
                <a:moveTo>
                  <a:pt x="139939" y="307866"/>
                </a:moveTo>
                <a:lnTo>
                  <a:pt x="139939" y="307461"/>
                </a:lnTo>
                <a:lnTo>
                  <a:pt x="93104" y="296220"/>
                </a:lnTo>
                <a:lnTo>
                  <a:pt x="53415" y="271565"/>
                </a:lnTo>
                <a:lnTo>
                  <a:pt x="23149" y="236143"/>
                </a:lnTo>
                <a:lnTo>
                  <a:pt x="4585" y="192602"/>
                </a:lnTo>
                <a:lnTo>
                  <a:pt x="0" y="143590"/>
                </a:lnTo>
                <a:lnTo>
                  <a:pt x="10792" y="96142"/>
                </a:lnTo>
                <a:lnTo>
                  <a:pt x="35039" y="55664"/>
                </a:lnTo>
                <a:lnTo>
                  <a:pt x="70033" y="24551"/>
                </a:lnTo>
                <a:lnTo>
                  <a:pt x="113067" y="5198"/>
                </a:lnTo>
                <a:lnTo>
                  <a:pt x="161437" y="0"/>
                </a:lnTo>
                <a:lnTo>
                  <a:pt x="208869" y="10390"/>
                </a:lnTo>
                <a:lnTo>
                  <a:pt x="249720" y="34351"/>
                </a:lnTo>
                <a:lnTo>
                  <a:pt x="281498" y="69098"/>
                </a:lnTo>
                <a:lnTo>
                  <a:pt x="301711" y="111847"/>
                </a:lnTo>
                <a:lnTo>
                  <a:pt x="307866" y="159814"/>
                </a:lnTo>
                <a:lnTo>
                  <a:pt x="297762" y="209790"/>
                </a:lnTo>
                <a:lnTo>
                  <a:pt x="273171" y="251998"/>
                </a:lnTo>
                <a:lnTo>
                  <a:pt x="236840" y="284022"/>
                </a:lnTo>
                <a:lnTo>
                  <a:pt x="191515" y="303450"/>
                </a:lnTo>
                <a:lnTo>
                  <a:pt x="139939" y="30786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bg object 181"/>
          <p:cNvSpPr/>
          <p:nvPr/>
        </p:nvSpPr>
        <p:spPr>
          <a:xfrm>
            <a:off x="370066" y="145136"/>
            <a:ext cx="306705" cy="306070"/>
          </a:xfrm>
          <a:custGeom>
            <a:avLst/>
            <a:gdLst/>
            <a:ahLst/>
            <a:cxnLst/>
            <a:rect l="l" t="t" r="r" b="b"/>
            <a:pathLst>
              <a:path w="306705" h="306070">
                <a:moveTo>
                  <a:pt x="141967" y="305838"/>
                </a:moveTo>
                <a:lnTo>
                  <a:pt x="93870" y="294007"/>
                </a:lnTo>
                <a:lnTo>
                  <a:pt x="53619" y="269306"/>
                </a:lnTo>
                <a:lnTo>
                  <a:pt x="23221" y="234053"/>
                </a:lnTo>
                <a:lnTo>
                  <a:pt x="4679" y="190564"/>
                </a:lnTo>
                <a:lnTo>
                  <a:pt x="0" y="141156"/>
                </a:lnTo>
                <a:lnTo>
                  <a:pt x="10380" y="93727"/>
                </a:lnTo>
                <a:lnTo>
                  <a:pt x="34468" y="53678"/>
                </a:lnTo>
                <a:lnTo>
                  <a:pt x="69711" y="23227"/>
                </a:lnTo>
                <a:lnTo>
                  <a:pt x="113561" y="4594"/>
                </a:lnTo>
                <a:lnTo>
                  <a:pt x="163465" y="0"/>
                </a:lnTo>
                <a:lnTo>
                  <a:pt x="163465" y="405"/>
                </a:lnTo>
                <a:lnTo>
                  <a:pt x="211179" y="11208"/>
                </a:lnTo>
                <a:lnTo>
                  <a:pt x="251865" y="35814"/>
                </a:lnTo>
                <a:lnTo>
                  <a:pt x="282971" y="71285"/>
                </a:lnTo>
                <a:lnTo>
                  <a:pt x="301948" y="114680"/>
                </a:lnTo>
                <a:lnTo>
                  <a:pt x="306244" y="163059"/>
                </a:lnTo>
                <a:lnTo>
                  <a:pt x="294455" y="210540"/>
                </a:lnTo>
                <a:lnTo>
                  <a:pt x="268979" y="251342"/>
                </a:lnTo>
                <a:lnTo>
                  <a:pt x="232969" y="282682"/>
                </a:lnTo>
                <a:lnTo>
                  <a:pt x="189581" y="301776"/>
                </a:lnTo>
                <a:lnTo>
                  <a:pt x="141967" y="30583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bg object 182"/>
          <p:cNvSpPr/>
          <p:nvPr/>
        </p:nvSpPr>
        <p:spPr>
          <a:xfrm>
            <a:off x="4727661" y="7557062"/>
            <a:ext cx="304800" cy="305435"/>
          </a:xfrm>
          <a:custGeom>
            <a:avLst/>
            <a:gdLst/>
            <a:ahLst/>
            <a:cxnLst/>
            <a:rect l="l" t="t" r="r" b="b"/>
            <a:pathLst>
              <a:path w="304800" h="305434">
                <a:moveTo>
                  <a:pt x="156164" y="305027"/>
                </a:moveTo>
                <a:lnTo>
                  <a:pt x="107045" y="298978"/>
                </a:lnTo>
                <a:lnTo>
                  <a:pt x="64717" y="278931"/>
                </a:lnTo>
                <a:lnTo>
                  <a:pt x="31171" y="247143"/>
                </a:lnTo>
                <a:lnTo>
                  <a:pt x="8800" y="205874"/>
                </a:lnTo>
                <a:lnTo>
                  <a:pt x="0" y="157381"/>
                </a:lnTo>
                <a:lnTo>
                  <a:pt x="6470" y="108537"/>
                </a:lnTo>
                <a:lnTo>
                  <a:pt x="26745" y="65885"/>
                </a:lnTo>
                <a:lnTo>
                  <a:pt x="58467" y="31917"/>
                </a:lnTo>
                <a:lnTo>
                  <a:pt x="99283" y="9124"/>
                </a:lnTo>
                <a:lnTo>
                  <a:pt x="146835" y="0"/>
                </a:lnTo>
                <a:lnTo>
                  <a:pt x="194747" y="6561"/>
                </a:lnTo>
                <a:lnTo>
                  <a:pt x="237304" y="27374"/>
                </a:lnTo>
                <a:lnTo>
                  <a:pt x="271685" y="59752"/>
                </a:lnTo>
                <a:lnTo>
                  <a:pt x="295065" y="101009"/>
                </a:lnTo>
                <a:lnTo>
                  <a:pt x="304621" y="148457"/>
                </a:lnTo>
                <a:lnTo>
                  <a:pt x="298372" y="196437"/>
                </a:lnTo>
                <a:lnTo>
                  <a:pt x="277889" y="238791"/>
                </a:lnTo>
                <a:lnTo>
                  <a:pt x="245686" y="272811"/>
                </a:lnTo>
                <a:lnTo>
                  <a:pt x="204274" y="295792"/>
                </a:lnTo>
                <a:lnTo>
                  <a:pt x="156164" y="30502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bg object 183"/>
          <p:cNvSpPr/>
          <p:nvPr/>
        </p:nvSpPr>
        <p:spPr>
          <a:xfrm>
            <a:off x="806921" y="3195412"/>
            <a:ext cx="302895" cy="304800"/>
          </a:xfrm>
          <a:custGeom>
            <a:avLst/>
            <a:gdLst/>
            <a:ahLst/>
            <a:cxnLst/>
            <a:rect l="l" t="t" r="r" b="b"/>
            <a:pathLst>
              <a:path w="302894" h="304800">
                <a:moveTo>
                  <a:pt x="146023" y="304216"/>
                </a:moveTo>
                <a:lnTo>
                  <a:pt x="97764" y="295273"/>
                </a:lnTo>
                <a:lnTo>
                  <a:pt x="56978" y="272486"/>
                </a:lnTo>
                <a:lnTo>
                  <a:pt x="25557" y="238271"/>
                </a:lnTo>
                <a:lnTo>
                  <a:pt x="5798" y="195042"/>
                </a:lnTo>
                <a:lnTo>
                  <a:pt x="0" y="145212"/>
                </a:lnTo>
                <a:lnTo>
                  <a:pt x="9141" y="99270"/>
                </a:lnTo>
                <a:lnTo>
                  <a:pt x="31073" y="59402"/>
                </a:lnTo>
                <a:lnTo>
                  <a:pt x="63403" y="27984"/>
                </a:lnTo>
                <a:lnTo>
                  <a:pt x="103735" y="7392"/>
                </a:lnTo>
                <a:lnTo>
                  <a:pt x="149674" y="0"/>
                </a:lnTo>
                <a:lnTo>
                  <a:pt x="197781" y="7895"/>
                </a:lnTo>
                <a:lnTo>
                  <a:pt x="239949" y="30158"/>
                </a:lnTo>
                <a:lnTo>
                  <a:pt x="273356" y="63929"/>
                </a:lnTo>
                <a:lnTo>
                  <a:pt x="295179" y="106344"/>
                </a:lnTo>
                <a:lnTo>
                  <a:pt x="302593" y="154541"/>
                </a:lnTo>
                <a:lnTo>
                  <a:pt x="294098" y="203167"/>
                </a:lnTo>
                <a:lnTo>
                  <a:pt x="271721" y="244784"/>
                </a:lnTo>
                <a:lnTo>
                  <a:pt x="237934" y="277055"/>
                </a:lnTo>
                <a:lnTo>
                  <a:pt x="195211" y="297645"/>
                </a:lnTo>
                <a:lnTo>
                  <a:pt x="146023" y="30421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bg object 184"/>
          <p:cNvSpPr/>
          <p:nvPr/>
        </p:nvSpPr>
        <p:spPr>
          <a:xfrm>
            <a:off x="1240125" y="4072771"/>
            <a:ext cx="302895" cy="304165"/>
          </a:xfrm>
          <a:custGeom>
            <a:avLst/>
            <a:gdLst/>
            <a:ahLst/>
            <a:cxnLst/>
            <a:rect l="l" t="t" r="r" b="b"/>
            <a:pathLst>
              <a:path w="302894" h="304164">
                <a:moveTo>
                  <a:pt x="149674" y="303810"/>
                </a:moveTo>
                <a:lnTo>
                  <a:pt x="101347" y="294799"/>
                </a:lnTo>
                <a:lnTo>
                  <a:pt x="59694" y="271633"/>
                </a:lnTo>
                <a:lnTo>
                  <a:pt x="27076" y="237194"/>
                </a:lnTo>
                <a:lnTo>
                  <a:pt x="6256" y="194364"/>
                </a:lnTo>
                <a:lnTo>
                  <a:pt x="0" y="146023"/>
                </a:lnTo>
                <a:lnTo>
                  <a:pt x="9653" y="97777"/>
                </a:lnTo>
                <a:lnTo>
                  <a:pt x="33033" y="56774"/>
                </a:lnTo>
                <a:lnTo>
                  <a:pt x="67609" y="25291"/>
                </a:lnTo>
                <a:lnTo>
                  <a:pt x="110848" y="5607"/>
                </a:lnTo>
                <a:lnTo>
                  <a:pt x="160220" y="0"/>
                </a:lnTo>
                <a:lnTo>
                  <a:pt x="207892" y="9942"/>
                </a:lnTo>
                <a:lnTo>
                  <a:pt x="248185" y="33689"/>
                </a:lnTo>
                <a:lnTo>
                  <a:pt x="278879" y="68689"/>
                </a:lnTo>
                <a:lnTo>
                  <a:pt x="297755" y="112392"/>
                </a:lnTo>
                <a:lnTo>
                  <a:pt x="302593" y="162248"/>
                </a:lnTo>
                <a:lnTo>
                  <a:pt x="292609" y="207655"/>
                </a:lnTo>
                <a:lnTo>
                  <a:pt x="269735" y="246890"/>
                </a:lnTo>
                <a:lnTo>
                  <a:pt x="236561" y="277578"/>
                </a:lnTo>
                <a:lnTo>
                  <a:pt x="195678" y="297343"/>
                </a:lnTo>
                <a:lnTo>
                  <a:pt x="149674" y="30381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bg object 185"/>
          <p:cNvSpPr/>
          <p:nvPr/>
        </p:nvSpPr>
        <p:spPr>
          <a:xfrm>
            <a:off x="4292429" y="7123047"/>
            <a:ext cx="304800" cy="302895"/>
          </a:xfrm>
          <a:custGeom>
            <a:avLst/>
            <a:gdLst/>
            <a:ahLst/>
            <a:cxnLst/>
            <a:rect l="l" t="t" r="r" b="b"/>
            <a:pathLst>
              <a:path w="304800" h="302895">
                <a:moveTo>
                  <a:pt x="156569" y="302593"/>
                </a:moveTo>
                <a:lnTo>
                  <a:pt x="106876" y="296110"/>
                </a:lnTo>
                <a:lnTo>
                  <a:pt x="64016" y="275744"/>
                </a:lnTo>
                <a:lnTo>
                  <a:pt x="30346" y="243775"/>
                </a:lnTo>
                <a:lnTo>
                  <a:pt x="8222" y="202479"/>
                </a:lnTo>
                <a:lnTo>
                  <a:pt x="0" y="154136"/>
                </a:lnTo>
                <a:lnTo>
                  <a:pt x="7525" y="105240"/>
                </a:lnTo>
                <a:lnTo>
                  <a:pt x="28951" y="62907"/>
                </a:lnTo>
                <a:lnTo>
                  <a:pt x="61826" y="29607"/>
                </a:lnTo>
                <a:lnTo>
                  <a:pt x="103696" y="7813"/>
                </a:lnTo>
                <a:lnTo>
                  <a:pt x="152108" y="0"/>
                </a:lnTo>
                <a:lnTo>
                  <a:pt x="197988" y="7541"/>
                </a:lnTo>
                <a:lnTo>
                  <a:pt x="238593" y="28107"/>
                </a:lnTo>
                <a:lnTo>
                  <a:pt x="271468" y="59344"/>
                </a:lnTo>
                <a:lnTo>
                  <a:pt x="294160" y="98893"/>
                </a:lnTo>
                <a:lnTo>
                  <a:pt x="304216" y="144401"/>
                </a:lnTo>
                <a:lnTo>
                  <a:pt x="298868" y="192744"/>
                </a:lnTo>
                <a:lnTo>
                  <a:pt x="278762" y="235598"/>
                </a:lnTo>
                <a:lnTo>
                  <a:pt x="246566" y="270098"/>
                </a:lnTo>
                <a:lnTo>
                  <a:pt x="204946" y="293384"/>
                </a:lnTo>
                <a:lnTo>
                  <a:pt x="156569" y="30259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bg object 186"/>
          <p:cNvSpPr/>
          <p:nvPr/>
        </p:nvSpPr>
        <p:spPr>
          <a:xfrm>
            <a:off x="2553934" y="5378468"/>
            <a:ext cx="300990" cy="300990"/>
          </a:xfrm>
          <a:custGeom>
            <a:avLst/>
            <a:gdLst/>
            <a:ahLst/>
            <a:cxnLst/>
            <a:rect l="l" t="t" r="r" b="b"/>
            <a:pathLst>
              <a:path w="300989" h="300989">
                <a:moveTo>
                  <a:pt x="145212" y="300565"/>
                </a:moveTo>
                <a:lnTo>
                  <a:pt x="97206" y="291152"/>
                </a:lnTo>
                <a:lnTo>
                  <a:pt x="56131" y="267700"/>
                </a:lnTo>
                <a:lnTo>
                  <a:pt x="24538" y="233015"/>
                </a:lnTo>
                <a:lnTo>
                  <a:pt x="4977" y="189899"/>
                </a:lnTo>
                <a:lnTo>
                  <a:pt x="0" y="141156"/>
                </a:lnTo>
                <a:lnTo>
                  <a:pt x="10578" y="96025"/>
                </a:lnTo>
                <a:lnTo>
                  <a:pt x="34104" y="56774"/>
                </a:lnTo>
                <a:lnTo>
                  <a:pt x="67755" y="25972"/>
                </a:lnTo>
                <a:lnTo>
                  <a:pt x="108706" y="6191"/>
                </a:lnTo>
                <a:lnTo>
                  <a:pt x="154136" y="0"/>
                </a:lnTo>
                <a:lnTo>
                  <a:pt x="199231" y="9024"/>
                </a:lnTo>
                <a:lnTo>
                  <a:pt x="239206" y="31307"/>
                </a:lnTo>
                <a:lnTo>
                  <a:pt x="271276" y="64046"/>
                </a:lnTo>
                <a:lnTo>
                  <a:pt x="292657" y="104436"/>
                </a:lnTo>
                <a:lnTo>
                  <a:pt x="300565" y="149674"/>
                </a:lnTo>
                <a:lnTo>
                  <a:pt x="292586" y="197375"/>
                </a:lnTo>
                <a:lnTo>
                  <a:pt x="270121" y="239235"/>
                </a:lnTo>
                <a:lnTo>
                  <a:pt x="236110" y="272334"/>
                </a:lnTo>
                <a:lnTo>
                  <a:pt x="193494" y="293751"/>
                </a:lnTo>
                <a:lnTo>
                  <a:pt x="145212" y="30056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bg object 187"/>
          <p:cNvSpPr/>
          <p:nvPr/>
        </p:nvSpPr>
        <p:spPr>
          <a:xfrm>
            <a:off x="6038630" y="8436450"/>
            <a:ext cx="300990" cy="300990"/>
          </a:xfrm>
          <a:custGeom>
            <a:avLst/>
            <a:gdLst/>
            <a:ahLst/>
            <a:cxnLst/>
            <a:rect l="l" t="t" r="r" b="b"/>
            <a:pathLst>
              <a:path w="300989" h="300990">
                <a:moveTo>
                  <a:pt x="148863" y="300565"/>
                </a:moveTo>
                <a:lnTo>
                  <a:pt x="103514" y="292258"/>
                </a:lnTo>
                <a:lnTo>
                  <a:pt x="63228" y="270614"/>
                </a:lnTo>
                <a:lnTo>
                  <a:pt x="30729" y="238359"/>
                </a:lnTo>
                <a:lnTo>
                  <a:pt x="8745" y="198219"/>
                </a:lnTo>
                <a:lnTo>
                  <a:pt x="0" y="152919"/>
                </a:lnTo>
                <a:lnTo>
                  <a:pt x="7145" y="105279"/>
                </a:lnTo>
                <a:lnTo>
                  <a:pt x="29029" y="63169"/>
                </a:lnTo>
                <a:lnTo>
                  <a:pt x="62673" y="29587"/>
                </a:lnTo>
                <a:lnTo>
                  <a:pt x="105098" y="7531"/>
                </a:lnTo>
                <a:lnTo>
                  <a:pt x="153325" y="0"/>
                </a:lnTo>
                <a:lnTo>
                  <a:pt x="199364" y="8024"/>
                </a:lnTo>
                <a:lnTo>
                  <a:pt x="239524" y="29055"/>
                </a:lnTo>
                <a:lnTo>
                  <a:pt x="271429" y="60716"/>
                </a:lnTo>
                <a:lnTo>
                  <a:pt x="292703" y="100633"/>
                </a:lnTo>
                <a:lnTo>
                  <a:pt x="300971" y="146429"/>
                </a:lnTo>
                <a:lnTo>
                  <a:pt x="293718" y="194506"/>
                </a:lnTo>
                <a:lnTo>
                  <a:pt x="271961" y="236957"/>
                </a:lnTo>
                <a:lnTo>
                  <a:pt x="238619" y="270783"/>
                </a:lnTo>
                <a:lnTo>
                  <a:pt x="196612" y="292985"/>
                </a:lnTo>
                <a:lnTo>
                  <a:pt x="148863" y="30056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bg object 188"/>
          <p:cNvSpPr/>
          <p:nvPr/>
        </p:nvSpPr>
        <p:spPr>
          <a:xfrm>
            <a:off x="1676168" y="4509221"/>
            <a:ext cx="302260" cy="300355"/>
          </a:xfrm>
          <a:custGeom>
            <a:avLst/>
            <a:gdLst/>
            <a:ahLst/>
            <a:cxnLst/>
            <a:rect l="l" t="t" r="r" b="b"/>
            <a:pathLst>
              <a:path w="302260" h="300354">
                <a:moveTo>
                  <a:pt x="146273" y="300128"/>
                </a:moveTo>
                <a:lnTo>
                  <a:pt x="98647" y="290480"/>
                </a:lnTo>
                <a:lnTo>
                  <a:pt x="57387" y="266821"/>
                </a:lnTo>
                <a:lnTo>
                  <a:pt x="25375" y="232142"/>
                </a:lnTo>
                <a:lnTo>
                  <a:pt x="5337" y="189402"/>
                </a:lnTo>
                <a:lnTo>
                  <a:pt x="0" y="141561"/>
                </a:lnTo>
                <a:lnTo>
                  <a:pt x="10526" y="94130"/>
                </a:lnTo>
                <a:lnTo>
                  <a:pt x="34565" y="54058"/>
                </a:lnTo>
                <a:lnTo>
                  <a:pt x="69565" y="23545"/>
                </a:lnTo>
                <a:lnTo>
                  <a:pt x="112977" y="4792"/>
                </a:lnTo>
                <a:lnTo>
                  <a:pt x="162248" y="0"/>
                </a:lnTo>
                <a:lnTo>
                  <a:pt x="207642" y="9978"/>
                </a:lnTo>
                <a:lnTo>
                  <a:pt x="246494" y="32514"/>
                </a:lnTo>
                <a:lnTo>
                  <a:pt x="276643" y="65272"/>
                </a:lnTo>
                <a:lnTo>
                  <a:pt x="295928" y="105915"/>
                </a:lnTo>
                <a:lnTo>
                  <a:pt x="302188" y="152108"/>
                </a:lnTo>
                <a:lnTo>
                  <a:pt x="293462" y="200331"/>
                </a:lnTo>
                <a:lnTo>
                  <a:pt x="270932" y="241662"/>
                </a:lnTo>
                <a:lnTo>
                  <a:pt x="237149" y="273687"/>
                </a:lnTo>
                <a:lnTo>
                  <a:pt x="194662" y="293991"/>
                </a:lnTo>
                <a:lnTo>
                  <a:pt x="146273" y="30012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bg object 189"/>
          <p:cNvSpPr/>
          <p:nvPr/>
        </p:nvSpPr>
        <p:spPr>
          <a:xfrm>
            <a:off x="2113023" y="4944858"/>
            <a:ext cx="301625" cy="299085"/>
          </a:xfrm>
          <a:custGeom>
            <a:avLst/>
            <a:gdLst/>
            <a:ahLst/>
            <a:cxnLst/>
            <a:rect l="l" t="t" r="r" b="b"/>
            <a:pathLst>
              <a:path w="301625" h="299085">
                <a:moveTo>
                  <a:pt x="149674" y="298537"/>
                </a:moveTo>
                <a:lnTo>
                  <a:pt x="149674" y="298131"/>
                </a:lnTo>
                <a:lnTo>
                  <a:pt x="103034" y="290905"/>
                </a:lnTo>
                <a:lnTo>
                  <a:pt x="62468" y="270692"/>
                </a:lnTo>
                <a:lnTo>
                  <a:pt x="30256" y="239693"/>
                </a:lnTo>
                <a:lnTo>
                  <a:pt x="8673" y="200107"/>
                </a:lnTo>
                <a:lnTo>
                  <a:pt x="0" y="154136"/>
                </a:lnTo>
                <a:lnTo>
                  <a:pt x="6266" y="105240"/>
                </a:lnTo>
                <a:lnTo>
                  <a:pt x="26861" y="62907"/>
                </a:lnTo>
                <a:lnTo>
                  <a:pt x="59373" y="29607"/>
                </a:lnTo>
                <a:lnTo>
                  <a:pt x="101385" y="7813"/>
                </a:lnTo>
                <a:lnTo>
                  <a:pt x="150485" y="0"/>
                </a:lnTo>
                <a:lnTo>
                  <a:pt x="196901" y="7346"/>
                </a:lnTo>
                <a:lnTo>
                  <a:pt x="237652" y="27815"/>
                </a:lnTo>
                <a:lnTo>
                  <a:pt x="270283" y="59052"/>
                </a:lnTo>
                <a:lnTo>
                  <a:pt x="292342" y="98699"/>
                </a:lnTo>
                <a:lnTo>
                  <a:pt x="301376" y="144401"/>
                </a:lnTo>
                <a:lnTo>
                  <a:pt x="295062" y="192673"/>
                </a:lnTo>
                <a:lnTo>
                  <a:pt x="274028" y="234929"/>
                </a:lnTo>
                <a:lnTo>
                  <a:pt x="240981" y="268463"/>
                </a:lnTo>
                <a:lnTo>
                  <a:pt x="198628" y="290567"/>
                </a:lnTo>
                <a:lnTo>
                  <a:pt x="149674" y="29853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bg object 190"/>
          <p:cNvSpPr/>
          <p:nvPr/>
        </p:nvSpPr>
        <p:spPr>
          <a:xfrm>
            <a:off x="3424398" y="6255017"/>
            <a:ext cx="299085" cy="301625"/>
          </a:xfrm>
          <a:custGeom>
            <a:avLst/>
            <a:gdLst/>
            <a:ahLst/>
            <a:cxnLst/>
            <a:rect l="l" t="t" r="r" b="b"/>
            <a:pathLst>
              <a:path w="299085" h="301625">
                <a:moveTo>
                  <a:pt x="144806" y="301376"/>
                </a:moveTo>
                <a:lnTo>
                  <a:pt x="98699" y="292385"/>
                </a:lnTo>
                <a:lnTo>
                  <a:pt x="59052" y="270426"/>
                </a:lnTo>
                <a:lnTo>
                  <a:pt x="27815" y="237914"/>
                </a:lnTo>
                <a:lnTo>
                  <a:pt x="7346" y="197265"/>
                </a:lnTo>
                <a:lnTo>
                  <a:pt x="0" y="150891"/>
                </a:lnTo>
                <a:lnTo>
                  <a:pt x="7774" y="101788"/>
                </a:lnTo>
                <a:lnTo>
                  <a:pt x="29490" y="59752"/>
                </a:lnTo>
                <a:lnTo>
                  <a:pt x="62731" y="27179"/>
                </a:lnTo>
                <a:lnTo>
                  <a:pt x="105085" y="6463"/>
                </a:lnTo>
                <a:lnTo>
                  <a:pt x="154136" y="0"/>
                </a:lnTo>
                <a:lnTo>
                  <a:pt x="200149" y="8475"/>
                </a:lnTo>
                <a:lnTo>
                  <a:pt x="239836" y="29938"/>
                </a:lnTo>
                <a:lnTo>
                  <a:pt x="270955" y="62089"/>
                </a:lnTo>
                <a:lnTo>
                  <a:pt x="291268" y="102632"/>
                </a:lnTo>
                <a:lnTo>
                  <a:pt x="298537" y="149268"/>
                </a:lnTo>
                <a:lnTo>
                  <a:pt x="290726" y="198225"/>
                </a:lnTo>
                <a:lnTo>
                  <a:pt x="268664" y="240601"/>
                </a:lnTo>
                <a:lnTo>
                  <a:pt x="235134" y="273710"/>
                </a:lnTo>
                <a:lnTo>
                  <a:pt x="192920" y="294864"/>
                </a:lnTo>
                <a:lnTo>
                  <a:pt x="144806" y="30137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bg object 191"/>
          <p:cNvSpPr/>
          <p:nvPr/>
        </p:nvSpPr>
        <p:spPr>
          <a:xfrm>
            <a:off x="3857196" y="6690248"/>
            <a:ext cx="302895" cy="300355"/>
          </a:xfrm>
          <a:custGeom>
            <a:avLst/>
            <a:gdLst/>
            <a:ahLst/>
            <a:cxnLst/>
            <a:rect l="l" t="t" r="r" b="b"/>
            <a:pathLst>
              <a:path w="302895" h="300354">
                <a:moveTo>
                  <a:pt x="148457" y="300160"/>
                </a:moveTo>
                <a:lnTo>
                  <a:pt x="102800" y="292024"/>
                </a:lnTo>
                <a:lnTo>
                  <a:pt x="62790" y="271098"/>
                </a:lnTo>
                <a:lnTo>
                  <a:pt x="30762" y="239677"/>
                </a:lnTo>
                <a:lnTo>
                  <a:pt x="9053" y="200059"/>
                </a:lnTo>
                <a:lnTo>
                  <a:pt x="0" y="154541"/>
                </a:lnTo>
                <a:lnTo>
                  <a:pt x="6181" y="106655"/>
                </a:lnTo>
                <a:lnTo>
                  <a:pt x="26868" y="64571"/>
                </a:lnTo>
                <a:lnTo>
                  <a:pt x="59431" y="30976"/>
                </a:lnTo>
                <a:lnTo>
                  <a:pt x="101243" y="8556"/>
                </a:lnTo>
                <a:lnTo>
                  <a:pt x="149674" y="0"/>
                </a:lnTo>
                <a:lnTo>
                  <a:pt x="198482" y="7002"/>
                </a:lnTo>
                <a:lnTo>
                  <a:pt x="240592" y="27887"/>
                </a:lnTo>
                <a:lnTo>
                  <a:pt x="273590" y="60278"/>
                </a:lnTo>
                <a:lnTo>
                  <a:pt x="295062" y="101801"/>
                </a:lnTo>
                <a:lnTo>
                  <a:pt x="302593" y="150080"/>
                </a:lnTo>
                <a:lnTo>
                  <a:pt x="294546" y="198397"/>
                </a:lnTo>
                <a:lnTo>
                  <a:pt x="272577" y="239998"/>
                </a:lnTo>
                <a:lnTo>
                  <a:pt x="239219" y="272448"/>
                </a:lnTo>
                <a:lnTo>
                  <a:pt x="197002" y="293313"/>
                </a:lnTo>
                <a:lnTo>
                  <a:pt x="148457" y="30016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bg object 192"/>
          <p:cNvSpPr/>
          <p:nvPr/>
        </p:nvSpPr>
        <p:spPr>
          <a:xfrm>
            <a:off x="810166" y="1894177"/>
            <a:ext cx="294640" cy="298450"/>
          </a:xfrm>
          <a:custGeom>
            <a:avLst/>
            <a:gdLst/>
            <a:ahLst/>
            <a:cxnLst/>
            <a:rect l="l" t="t" r="r" b="b"/>
            <a:pathLst>
              <a:path w="294640" h="298450">
                <a:moveTo>
                  <a:pt x="137505" y="298131"/>
                </a:moveTo>
                <a:lnTo>
                  <a:pt x="137505" y="297726"/>
                </a:lnTo>
                <a:lnTo>
                  <a:pt x="89483" y="285797"/>
                </a:lnTo>
                <a:lnTo>
                  <a:pt x="49560" y="260512"/>
                </a:lnTo>
                <a:lnTo>
                  <a:pt x="19898" y="224480"/>
                </a:lnTo>
                <a:lnTo>
                  <a:pt x="2657" y="180310"/>
                </a:lnTo>
                <a:lnTo>
                  <a:pt x="0" y="130610"/>
                </a:lnTo>
                <a:lnTo>
                  <a:pt x="12512" y="85874"/>
                </a:lnTo>
                <a:lnTo>
                  <a:pt x="37894" y="48129"/>
                </a:lnTo>
                <a:lnTo>
                  <a:pt x="73245" y="19690"/>
                </a:lnTo>
                <a:lnTo>
                  <a:pt x="115663" y="2875"/>
                </a:lnTo>
                <a:lnTo>
                  <a:pt x="162248" y="0"/>
                </a:lnTo>
                <a:lnTo>
                  <a:pt x="207188" y="11957"/>
                </a:lnTo>
                <a:lnTo>
                  <a:pt x="244807" y="36473"/>
                </a:lnTo>
                <a:lnTo>
                  <a:pt x="273139" y="71113"/>
                </a:lnTo>
                <a:lnTo>
                  <a:pt x="290217" y="113444"/>
                </a:lnTo>
                <a:lnTo>
                  <a:pt x="294075" y="161031"/>
                </a:lnTo>
                <a:lnTo>
                  <a:pt x="283127" y="206792"/>
                </a:lnTo>
                <a:lnTo>
                  <a:pt x="259056" y="245972"/>
                </a:lnTo>
                <a:lnTo>
                  <a:pt x="224802" y="275981"/>
                </a:lnTo>
                <a:lnTo>
                  <a:pt x="183305" y="294231"/>
                </a:lnTo>
                <a:lnTo>
                  <a:pt x="137505" y="29813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bg object 193"/>
          <p:cNvSpPr/>
          <p:nvPr/>
        </p:nvSpPr>
        <p:spPr>
          <a:xfrm>
            <a:off x="5179041" y="10182245"/>
            <a:ext cx="281305" cy="104775"/>
          </a:xfrm>
          <a:custGeom>
            <a:avLst/>
            <a:gdLst/>
            <a:ahLst/>
            <a:cxnLst/>
            <a:rect l="l" t="t" r="r" b="b"/>
            <a:pathLst>
              <a:path w="281304" h="104775">
                <a:moveTo>
                  <a:pt x="280853" y="104752"/>
                </a:moveTo>
                <a:lnTo>
                  <a:pt x="0" y="104752"/>
                </a:lnTo>
                <a:lnTo>
                  <a:pt x="193" y="103475"/>
                </a:lnTo>
                <a:lnTo>
                  <a:pt x="22038" y="60921"/>
                </a:lnTo>
                <a:lnTo>
                  <a:pt x="55507" y="27634"/>
                </a:lnTo>
                <a:lnTo>
                  <a:pt x="97795" y="6399"/>
                </a:lnTo>
                <a:lnTo>
                  <a:pt x="146100" y="0"/>
                </a:lnTo>
                <a:lnTo>
                  <a:pt x="191779" y="9046"/>
                </a:lnTo>
                <a:lnTo>
                  <a:pt x="230975" y="31197"/>
                </a:lnTo>
                <a:lnTo>
                  <a:pt x="261488" y="64075"/>
                </a:lnTo>
                <a:lnTo>
                  <a:pt x="280853" y="10475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bg object 194"/>
          <p:cNvSpPr/>
          <p:nvPr/>
        </p:nvSpPr>
        <p:spPr>
          <a:xfrm>
            <a:off x="1244587" y="3633889"/>
            <a:ext cx="296545" cy="300355"/>
          </a:xfrm>
          <a:custGeom>
            <a:avLst/>
            <a:gdLst/>
            <a:ahLst/>
            <a:cxnLst/>
            <a:rect l="l" t="t" r="r" b="b"/>
            <a:pathLst>
              <a:path w="296544" h="300354">
                <a:moveTo>
                  <a:pt x="145212" y="300160"/>
                </a:moveTo>
                <a:lnTo>
                  <a:pt x="145212" y="299754"/>
                </a:lnTo>
                <a:lnTo>
                  <a:pt x="99698" y="291638"/>
                </a:lnTo>
                <a:lnTo>
                  <a:pt x="60103" y="270361"/>
                </a:lnTo>
                <a:lnTo>
                  <a:pt x="28743" y="238336"/>
                </a:lnTo>
                <a:lnTo>
                  <a:pt x="7937" y="197979"/>
                </a:lnTo>
                <a:lnTo>
                  <a:pt x="0" y="151702"/>
                </a:lnTo>
                <a:lnTo>
                  <a:pt x="7051" y="102748"/>
                </a:lnTo>
                <a:lnTo>
                  <a:pt x="28082" y="60687"/>
                </a:lnTo>
                <a:lnTo>
                  <a:pt x="60716" y="27932"/>
                </a:lnTo>
                <a:lnTo>
                  <a:pt x="102580" y="6898"/>
                </a:lnTo>
                <a:lnTo>
                  <a:pt x="151296" y="0"/>
                </a:lnTo>
                <a:lnTo>
                  <a:pt x="197005" y="8187"/>
                </a:lnTo>
                <a:lnTo>
                  <a:pt x="236698" y="29282"/>
                </a:lnTo>
                <a:lnTo>
                  <a:pt x="268057" y="61008"/>
                </a:lnTo>
                <a:lnTo>
                  <a:pt x="288766" y="101087"/>
                </a:lnTo>
                <a:lnTo>
                  <a:pt x="296509" y="147240"/>
                </a:lnTo>
                <a:lnTo>
                  <a:pt x="289263" y="195853"/>
                </a:lnTo>
                <a:lnTo>
                  <a:pt x="267843" y="238158"/>
                </a:lnTo>
                <a:lnTo>
                  <a:pt x="234916" y="271448"/>
                </a:lnTo>
                <a:lnTo>
                  <a:pt x="193150" y="293017"/>
                </a:lnTo>
                <a:lnTo>
                  <a:pt x="145212" y="30016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bg object 195"/>
          <p:cNvSpPr/>
          <p:nvPr/>
        </p:nvSpPr>
        <p:spPr>
          <a:xfrm>
            <a:off x="7352439" y="9741335"/>
            <a:ext cx="295275" cy="299085"/>
          </a:xfrm>
          <a:custGeom>
            <a:avLst/>
            <a:gdLst/>
            <a:ahLst/>
            <a:cxnLst/>
            <a:rect l="l" t="t" r="r" b="b"/>
            <a:pathLst>
              <a:path w="295275" h="299084">
                <a:moveTo>
                  <a:pt x="151702" y="298943"/>
                </a:moveTo>
                <a:lnTo>
                  <a:pt x="105240" y="292706"/>
                </a:lnTo>
                <a:lnTo>
                  <a:pt x="64367" y="273093"/>
                </a:lnTo>
                <a:lnTo>
                  <a:pt x="31554" y="242402"/>
                </a:lnTo>
                <a:lnTo>
                  <a:pt x="9274" y="202930"/>
                </a:lnTo>
                <a:lnTo>
                  <a:pt x="0" y="156975"/>
                </a:lnTo>
                <a:lnTo>
                  <a:pt x="6178" y="107785"/>
                </a:lnTo>
                <a:lnTo>
                  <a:pt x="26842" y="64746"/>
                </a:lnTo>
                <a:lnTo>
                  <a:pt x="59344" y="30606"/>
                </a:lnTo>
                <a:lnTo>
                  <a:pt x="101035" y="8109"/>
                </a:lnTo>
                <a:lnTo>
                  <a:pt x="149268" y="0"/>
                </a:lnTo>
                <a:lnTo>
                  <a:pt x="148863" y="405"/>
                </a:lnTo>
                <a:lnTo>
                  <a:pt x="194656" y="8018"/>
                </a:lnTo>
                <a:lnTo>
                  <a:pt x="234549" y="29182"/>
                </a:lnTo>
                <a:lnTo>
                  <a:pt x="266149" y="61385"/>
                </a:lnTo>
                <a:lnTo>
                  <a:pt x="287060" y="102116"/>
                </a:lnTo>
                <a:lnTo>
                  <a:pt x="294887" y="148863"/>
                </a:lnTo>
                <a:lnTo>
                  <a:pt x="288134" y="196012"/>
                </a:lnTo>
                <a:lnTo>
                  <a:pt x="268317" y="236737"/>
                </a:lnTo>
                <a:lnTo>
                  <a:pt x="237558" y="268894"/>
                </a:lnTo>
                <a:lnTo>
                  <a:pt x="197979" y="290344"/>
                </a:lnTo>
                <a:lnTo>
                  <a:pt x="151702" y="29894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bg object 196"/>
          <p:cNvSpPr/>
          <p:nvPr/>
        </p:nvSpPr>
        <p:spPr>
          <a:xfrm>
            <a:off x="2989571" y="5814917"/>
            <a:ext cx="297180" cy="300355"/>
          </a:xfrm>
          <a:custGeom>
            <a:avLst/>
            <a:gdLst/>
            <a:ahLst/>
            <a:cxnLst/>
            <a:rect l="l" t="t" r="r" b="b"/>
            <a:pathLst>
              <a:path w="297179" h="300354">
                <a:moveTo>
                  <a:pt x="151296" y="300160"/>
                </a:moveTo>
                <a:lnTo>
                  <a:pt x="102995" y="292816"/>
                </a:lnTo>
                <a:lnTo>
                  <a:pt x="61330" y="271104"/>
                </a:lnTo>
                <a:lnTo>
                  <a:pt x="28523" y="237691"/>
                </a:lnTo>
                <a:lnTo>
                  <a:pt x="7203" y="195243"/>
                </a:lnTo>
                <a:lnTo>
                  <a:pt x="0" y="146429"/>
                </a:lnTo>
                <a:lnTo>
                  <a:pt x="7982" y="100477"/>
                </a:lnTo>
                <a:lnTo>
                  <a:pt x="28912" y="60541"/>
                </a:lnTo>
                <a:lnTo>
                  <a:pt x="60453" y="28938"/>
                </a:lnTo>
                <a:lnTo>
                  <a:pt x="100269" y="7985"/>
                </a:lnTo>
                <a:lnTo>
                  <a:pt x="146023" y="0"/>
                </a:lnTo>
                <a:lnTo>
                  <a:pt x="194737" y="7138"/>
                </a:lnTo>
                <a:lnTo>
                  <a:pt x="236578" y="28393"/>
                </a:lnTo>
                <a:lnTo>
                  <a:pt x="269151" y="61330"/>
                </a:lnTo>
                <a:lnTo>
                  <a:pt x="290061" y="103514"/>
                </a:lnTo>
                <a:lnTo>
                  <a:pt x="296915" y="152513"/>
                </a:lnTo>
                <a:lnTo>
                  <a:pt x="288896" y="198592"/>
                </a:lnTo>
                <a:lnTo>
                  <a:pt x="267911" y="238830"/>
                </a:lnTo>
                <a:lnTo>
                  <a:pt x="236373" y="270793"/>
                </a:lnTo>
                <a:lnTo>
                  <a:pt x="196697" y="292047"/>
                </a:lnTo>
                <a:lnTo>
                  <a:pt x="151296" y="30016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bg object 197"/>
          <p:cNvSpPr/>
          <p:nvPr/>
        </p:nvSpPr>
        <p:spPr>
          <a:xfrm>
            <a:off x="5606643" y="8000001"/>
            <a:ext cx="297180" cy="300355"/>
          </a:xfrm>
          <a:custGeom>
            <a:avLst/>
            <a:gdLst/>
            <a:ahLst/>
            <a:cxnLst/>
            <a:rect l="l" t="t" r="r" b="b"/>
            <a:pathLst>
              <a:path w="297179" h="300354">
                <a:moveTo>
                  <a:pt x="148863" y="300160"/>
                </a:moveTo>
                <a:lnTo>
                  <a:pt x="100074" y="292498"/>
                </a:lnTo>
                <a:lnTo>
                  <a:pt x="58701" y="270702"/>
                </a:lnTo>
                <a:lnTo>
                  <a:pt x="26673" y="237282"/>
                </a:lnTo>
                <a:lnTo>
                  <a:pt x="6327" y="194750"/>
                </a:lnTo>
                <a:lnTo>
                  <a:pt x="0" y="145618"/>
                </a:lnTo>
                <a:lnTo>
                  <a:pt x="8777" y="99789"/>
                </a:lnTo>
                <a:lnTo>
                  <a:pt x="30502" y="59840"/>
                </a:lnTo>
                <a:lnTo>
                  <a:pt x="62644" y="28244"/>
                </a:lnTo>
                <a:lnTo>
                  <a:pt x="102670" y="7473"/>
                </a:lnTo>
                <a:lnTo>
                  <a:pt x="148051" y="0"/>
                </a:lnTo>
                <a:lnTo>
                  <a:pt x="196165" y="8177"/>
                </a:lnTo>
                <a:lnTo>
                  <a:pt x="237600" y="30470"/>
                </a:lnTo>
                <a:lnTo>
                  <a:pt x="269865" y="64250"/>
                </a:lnTo>
                <a:lnTo>
                  <a:pt x="290467" y="106889"/>
                </a:lnTo>
                <a:lnTo>
                  <a:pt x="296915" y="155758"/>
                </a:lnTo>
                <a:lnTo>
                  <a:pt x="288332" y="201772"/>
                </a:lnTo>
                <a:lnTo>
                  <a:pt x="266996" y="241458"/>
                </a:lnTo>
                <a:lnTo>
                  <a:pt x="235147" y="272577"/>
                </a:lnTo>
                <a:lnTo>
                  <a:pt x="195022" y="292891"/>
                </a:lnTo>
                <a:lnTo>
                  <a:pt x="148863" y="30016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bg object 198"/>
          <p:cNvSpPr/>
          <p:nvPr/>
        </p:nvSpPr>
        <p:spPr>
          <a:xfrm>
            <a:off x="6475890" y="8872494"/>
            <a:ext cx="300355" cy="297180"/>
          </a:xfrm>
          <a:custGeom>
            <a:avLst/>
            <a:gdLst/>
            <a:ahLst/>
            <a:cxnLst/>
            <a:rect l="l" t="t" r="r" b="b"/>
            <a:pathLst>
              <a:path w="300354" h="297179">
                <a:moveTo>
                  <a:pt x="147240" y="296915"/>
                </a:moveTo>
                <a:lnTo>
                  <a:pt x="98673" y="288465"/>
                </a:lnTo>
                <a:lnTo>
                  <a:pt x="57270" y="266211"/>
                </a:lnTo>
                <a:lnTo>
                  <a:pt x="25427" y="232606"/>
                </a:lnTo>
                <a:lnTo>
                  <a:pt x="5539" y="190103"/>
                </a:lnTo>
                <a:lnTo>
                  <a:pt x="0" y="141156"/>
                </a:lnTo>
                <a:lnTo>
                  <a:pt x="9348" y="95519"/>
                </a:lnTo>
                <a:lnTo>
                  <a:pt x="31469" y="56423"/>
                </a:lnTo>
                <a:lnTo>
                  <a:pt x="64046" y="26031"/>
                </a:lnTo>
                <a:lnTo>
                  <a:pt x="104760" y="6502"/>
                </a:lnTo>
                <a:lnTo>
                  <a:pt x="151296" y="0"/>
                </a:lnTo>
                <a:lnTo>
                  <a:pt x="199562" y="8722"/>
                </a:lnTo>
                <a:lnTo>
                  <a:pt x="241286" y="31521"/>
                </a:lnTo>
                <a:lnTo>
                  <a:pt x="273723" y="65535"/>
                </a:lnTo>
                <a:lnTo>
                  <a:pt x="294127" y="107901"/>
                </a:lnTo>
                <a:lnTo>
                  <a:pt x="299754" y="155758"/>
                </a:lnTo>
                <a:lnTo>
                  <a:pt x="289967" y="201159"/>
                </a:lnTo>
                <a:lnTo>
                  <a:pt x="267505" y="240056"/>
                </a:lnTo>
                <a:lnTo>
                  <a:pt x="234686" y="270329"/>
                </a:lnTo>
                <a:lnTo>
                  <a:pt x="193825" y="289854"/>
                </a:lnTo>
                <a:lnTo>
                  <a:pt x="147240" y="296509"/>
                </a:lnTo>
                <a:lnTo>
                  <a:pt x="147240" y="29691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bg object 199"/>
          <p:cNvSpPr/>
          <p:nvPr/>
        </p:nvSpPr>
        <p:spPr>
          <a:xfrm>
            <a:off x="5171816" y="7560713"/>
            <a:ext cx="295275" cy="299085"/>
          </a:xfrm>
          <a:custGeom>
            <a:avLst/>
            <a:gdLst/>
            <a:ahLst/>
            <a:cxnLst/>
            <a:rect l="l" t="t" r="r" b="b"/>
            <a:pathLst>
              <a:path w="295275" h="299084">
                <a:moveTo>
                  <a:pt x="152673" y="298506"/>
                </a:moveTo>
                <a:lnTo>
                  <a:pt x="106214" y="292699"/>
                </a:lnTo>
                <a:lnTo>
                  <a:pt x="65097" y="273350"/>
                </a:lnTo>
                <a:lnTo>
                  <a:pt x="32040" y="242844"/>
                </a:lnTo>
                <a:lnTo>
                  <a:pt x="9517" y="203537"/>
                </a:lnTo>
                <a:lnTo>
                  <a:pt x="0" y="157786"/>
                </a:lnTo>
                <a:lnTo>
                  <a:pt x="5701" y="108511"/>
                </a:lnTo>
                <a:lnTo>
                  <a:pt x="25946" y="65272"/>
                </a:lnTo>
                <a:lnTo>
                  <a:pt x="58146" y="30892"/>
                </a:lnTo>
                <a:lnTo>
                  <a:pt x="99711" y="8193"/>
                </a:lnTo>
                <a:lnTo>
                  <a:pt x="148051" y="0"/>
                </a:lnTo>
                <a:lnTo>
                  <a:pt x="193734" y="7372"/>
                </a:lnTo>
                <a:lnTo>
                  <a:pt x="233732" y="28315"/>
                </a:lnTo>
                <a:lnTo>
                  <a:pt x="265571" y="60337"/>
                </a:lnTo>
                <a:lnTo>
                  <a:pt x="286781" y="100944"/>
                </a:lnTo>
                <a:lnTo>
                  <a:pt x="294887" y="147646"/>
                </a:lnTo>
                <a:lnTo>
                  <a:pt x="288218" y="194685"/>
                </a:lnTo>
                <a:lnTo>
                  <a:pt x="268602" y="235513"/>
                </a:lnTo>
                <a:lnTo>
                  <a:pt x="238083" y="267911"/>
                </a:lnTo>
                <a:lnTo>
                  <a:pt x="198705" y="289659"/>
                </a:lnTo>
                <a:lnTo>
                  <a:pt x="152673" y="29850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bg object 200"/>
          <p:cNvSpPr/>
          <p:nvPr/>
        </p:nvSpPr>
        <p:spPr>
          <a:xfrm>
            <a:off x="1678602" y="4075205"/>
            <a:ext cx="297815" cy="297815"/>
          </a:xfrm>
          <a:custGeom>
            <a:avLst/>
            <a:gdLst/>
            <a:ahLst/>
            <a:cxnLst/>
            <a:rect l="l" t="t" r="r" b="b"/>
            <a:pathLst>
              <a:path w="297814" h="297814">
                <a:moveTo>
                  <a:pt x="145212" y="297726"/>
                </a:moveTo>
                <a:lnTo>
                  <a:pt x="99776" y="288617"/>
                </a:lnTo>
                <a:lnTo>
                  <a:pt x="59752" y="266133"/>
                </a:lnTo>
                <a:lnTo>
                  <a:pt x="27926" y="233154"/>
                </a:lnTo>
                <a:lnTo>
                  <a:pt x="7080" y="192563"/>
                </a:lnTo>
                <a:lnTo>
                  <a:pt x="0" y="147240"/>
                </a:lnTo>
                <a:lnTo>
                  <a:pt x="8229" y="101476"/>
                </a:lnTo>
                <a:lnTo>
                  <a:pt x="29717" y="61300"/>
                </a:lnTo>
                <a:lnTo>
                  <a:pt x="61855" y="29282"/>
                </a:lnTo>
                <a:lnTo>
                  <a:pt x="102034" y="7992"/>
                </a:lnTo>
                <a:lnTo>
                  <a:pt x="147646" y="0"/>
                </a:lnTo>
                <a:lnTo>
                  <a:pt x="193549" y="7074"/>
                </a:lnTo>
                <a:lnTo>
                  <a:pt x="234118" y="27582"/>
                </a:lnTo>
                <a:lnTo>
                  <a:pt x="266743" y="58993"/>
                </a:lnTo>
                <a:lnTo>
                  <a:pt x="288815" y="98777"/>
                </a:lnTo>
                <a:lnTo>
                  <a:pt x="297726" y="144401"/>
                </a:lnTo>
                <a:lnTo>
                  <a:pt x="290898" y="192355"/>
                </a:lnTo>
                <a:lnTo>
                  <a:pt x="269099" y="234819"/>
                </a:lnTo>
                <a:lnTo>
                  <a:pt x="235461" y="268638"/>
                </a:lnTo>
                <a:lnTo>
                  <a:pt x="193121" y="290658"/>
                </a:lnTo>
                <a:lnTo>
                  <a:pt x="145212" y="29772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bg object 201"/>
          <p:cNvSpPr/>
          <p:nvPr/>
        </p:nvSpPr>
        <p:spPr>
          <a:xfrm>
            <a:off x="6911933" y="9308942"/>
            <a:ext cx="296545" cy="295910"/>
          </a:xfrm>
          <a:custGeom>
            <a:avLst/>
            <a:gdLst/>
            <a:ahLst/>
            <a:cxnLst/>
            <a:rect l="l" t="t" r="r" b="b"/>
            <a:pathLst>
              <a:path w="296545" h="295909">
                <a:moveTo>
                  <a:pt x="140750" y="295698"/>
                </a:moveTo>
                <a:lnTo>
                  <a:pt x="95311" y="286631"/>
                </a:lnTo>
                <a:lnTo>
                  <a:pt x="56335" y="264832"/>
                </a:lnTo>
                <a:lnTo>
                  <a:pt x="26005" y="232557"/>
                </a:lnTo>
                <a:lnTo>
                  <a:pt x="6499" y="192066"/>
                </a:lnTo>
                <a:lnTo>
                  <a:pt x="0" y="145618"/>
                </a:lnTo>
                <a:lnTo>
                  <a:pt x="8294" y="96946"/>
                </a:lnTo>
                <a:lnTo>
                  <a:pt x="30236" y="55985"/>
                </a:lnTo>
                <a:lnTo>
                  <a:pt x="63607" y="24798"/>
                </a:lnTo>
                <a:lnTo>
                  <a:pt x="106188" y="5448"/>
                </a:lnTo>
                <a:lnTo>
                  <a:pt x="155758" y="0"/>
                </a:lnTo>
                <a:lnTo>
                  <a:pt x="202051" y="8790"/>
                </a:lnTo>
                <a:lnTo>
                  <a:pt x="240965" y="30022"/>
                </a:lnTo>
                <a:lnTo>
                  <a:pt x="270767" y="61826"/>
                </a:lnTo>
                <a:lnTo>
                  <a:pt x="289724" y="102333"/>
                </a:lnTo>
                <a:lnTo>
                  <a:pt x="296103" y="149674"/>
                </a:lnTo>
                <a:lnTo>
                  <a:pt x="287812" y="198387"/>
                </a:lnTo>
                <a:lnTo>
                  <a:pt x="265893" y="239449"/>
                </a:lnTo>
                <a:lnTo>
                  <a:pt x="232583" y="270757"/>
                </a:lnTo>
                <a:lnTo>
                  <a:pt x="190123" y="290207"/>
                </a:lnTo>
                <a:lnTo>
                  <a:pt x="140750" y="29569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bg object 202"/>
          <p:cNvSpPr/>
          <p:nvPr/>
        </p:nvSpPr>
        <p:spPr>
          <a:xfrm>
            <a:off x="808543" y="2764641"/>
            <a:ext cx="297815" cy="297815"/>
          </a:xfrm>
          <a:custGeom>
            <a:avLst/>
            <a:gdLst/>
            <a:ahLst/>
            <a:cxnLst/>
            <a:rect l="l" t="t" r="r" b="b"/>
            <a:pathLst>
              <a:path w="297815" h="297814">
                <a:moveTo>
                  <a:pt x="154541" y="297320"/>
                </a:moveTo>
                <a:lnTo>
                  <a:pt x="105137" y="291067"/>
                </a:lnTo>
                <a:lnTo>
                  <a:pt x="62644" y="270854"/>
                </a:lnTo>
                <a:lnTo>
                  <a:pt x="29399" y="238882"/>
                </a:lnTo>
                <a:lnTo>
                  <a:pt x="7739" y="197349"/>
                </a:lnTo>
                <a:lnTo>
                  <a:pt x="0" y="148457"/>
                </a:lnTo>
                <a:lnTo>
                  <a:pt x="6830" y="101515"/>
                </a:lnTo>
                <a:lnTo>
                  <a:pt x="26511" y="61271"/>
                </a:lnTo>
                <a:lnTo>
                  <a:pt x="57095" y="29652"/>
                </a:lnTo>
                <a:lnTo>
                  <a:pt x="96635" y="8586"/>
                </a:lnTo>
                <a:lnTo>
                  <a:pt x="143184" y="0"/>
                </a:lnTo>
                <a:lnTo>
                  <a:pt x="193056" y="5938"/>
                </a:lnTo>
                <a:lnTo>
                  <a:pt x="235607" y="25797"/>
                </a:lnTo>
                <a:lnTo>
                  <a:pt x="268677" y="57533"/>
                </a:lnTo>
                <a:lnTo>
                  <a:pt x="290103" y="99101"/>
                </a:lnTo>
                <a:lnTo>
                  <a:pt x="297726" y="148457"/>
                </a:lnTo>
                <a:lnTo>
                  <a:pt x="290662" y="195324"/>
                </a:lnTo>
                <a:lnTo>
                  <a:pt x="270806" y="235727"/>
                </a:lnTo>
                <a:lnTo>
                  <a:pt x="240163" y="267583"/>
                </a:lnTo>
                <a:lnTo>
                  <a:pt x="200740" y="288809"/>
                </a:lnTo>
                <a:lnTo>
                  <a:pt x="154541" y="29732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bg object 203"/>
          <p:cNvSpPr/>
          <p:nvPr/>
        </p:nvSpPr>
        <p:spPr>
          <a:xfrm>
            <a:off x="809355" y="2329409"/>
            <a:ext cx="295910" cy="296545"/>
          </a:xfrm>
          <a:custGeom>
            <a:avLst/>
            <a:gdLst/>
            <a:ahLst/>
            <a:cxnLst/>
            <a:rect l="l" t="t" r="r" b="b"/>
            <a:pathLst>
              <a:path w="295909" h="296544">
                <a:moveTo>
                  <a:pt x="158598" y="296103"/>
                </a:moveTo>
                <a:lnTo>
                  <a:pt x="159003" y="295698"/>
                </a:lnTo>
                <a:lnTo>
                  <a:pt x="109057" y="291132"/>
                </a:lnTo>
                <a:lnTo>
                  <a:pt x="65885" y="272509"/>
                </a:lnTo>
                <a:lnTo>
                  <a:pt x="31787" y="241932"/>
                </a:lnTo>
                <a:lnTo>
                  <a:pt x="9059" y="201503"/>
                </a:lnTo>
                <a:lnTo>
                  <a:pt x="0" y="153325"/>
                </a:lnTo>
                <a:lnTo>
                  <a:pt x="6171" y="104669"/>
                </a:lnTo>
                <a:lnTo>
                  <a:pt x="26498" y="62556"/>
                </a:lnTo>
                <a:lnTo>
                  <a:pt x="58584" y="29438"/>
                </a:lnTo>
                <a:lnTo>
                  <a:pt x="100036" y="7768"/>
                </a:lnTo>
                <a:lnTo>
                  <a:pt x="148457" y="0"/>
                </a:lnTo>
                <a:lnTo>
                  <a:pt x="195155" y="7181"/>
                </a:lnTo>
                <a:lnTo>
                  <a:pt x="235156" y="26978"/>
                </a:lnTo>
                <a:lnTo>
                  <a:pt x="266532" y="57504"/>
                </a:lnTo>
                <a:lnTo>
                  <a:pt x="287355" y="96868"/>
                </a:lnTo>
                <a:lnTo>
                  <a:pt x="295698" y="143184"/>
                </a:lnTo>
                <a:lnTo>
                  <a:pt x="290240" y="190862"/>
                </a:lnTo>
                <a:lnTo>
                  <a:pt x="272087" y="231882"/>
                </a:lnTo>
                <a:lnTo>
                  <a:pt x="242954" y="264355"/>
                </a:lnTo>
                <a:lnTo>
                  <a:pt x="204553" y="286391"/>
                </a:lnTo>
                <a:lnTo>
                  <a:pt x="158598" y="29610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bg object 204"/>
          <p:cNvSpPr/>
          <p:nvPr/>
        </p:nvSpPr>
        <p:spPr>
          <a:xfrm>
            <a:off x="810166" y="1454078"/>
            <a:ext cx="293370" cy="297180"/>
          </a:xfrm>
          <a:custGeom>
            <a:avLst/>
            <a:gdLst/>
            <a:ahLst/>
            <a:cxnLst/>
            <a:rect l="l" t="t" r="r" b="b"/>
            <a:pathLst>
              <a:path w="293369" h="297180">
                <a:moveTo>
                  <a:pt x="145212" y="296915"/>
                </a:moveTo>
                <a:lnTo>
                  <a:pt x="99153" y="288487"/>
                </a:lnTo>
                <a:lnTo>
                  <a:pt x="59344" y="267171"/>
                </a:lnTo>
                <a:lnTo>
                  <a:pt x="28043" y="235263"/>
                </a:lnTo>
                <a:lnTo>
                  <a:pt x="7508" y="195061"/>
                </a:lnTo>
                <a:lnTo>
                  <a:pt x="0" y="148863"/>
                </a:lnTo>
                <a:lnTo>
                  <a:pt x="7658" y="100243"/>
                </a:lnTo>
                <a:lnTo>
                  <a:pt x="29723" y="58380"/>
                </a:lnTo>
                <a:lnTo>
                  <a:pt x="63374" y="25940"/>
                </a:lnTo>
                <a:lnTo>
                  <a:pt x="105786" y="5591"/>
                </a:lnTo>
                <a:lnTo>
                  <a:pt x="154136" y="0"/>
                </a:lnTo>
                <a:lnTo>
                  <a:pt x="199796" y="9751"/>
                </a:lnTo>
                <a:lnTo>
                  <a:pt x="238563" y="32157"/>
                </a:lnTo>
                <a:lnTo>
                  <a:pt x="268414" y="64980"/>
                </a:lnTo>
                <a:lnTo>
                  <a:pt x="287322" y="105980"/>
                </a:lnTo>
                <a:lnTo>
                  <a:pt x="293264" y="152919"/>
                </a:lnTo>
                <a:lnTo>
                  <a:pt x="284798" y="198929"/>
                </a:lnTo>
                <a:lnTo>
                  <a:pt x="263112" y="238885"/>
                </a:lnTo>
                <a:lnTo>
                  <a:pt x="230853" y="270234"/>
                </a:lnTo>
                <a:lnTo>
                  <a:pt x="190671" y="290428"/>
                </a:lnTo>
                <a:lnTo>
                  <a:pt x="145212" y="29691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bg object 205"/>
          <p:cNvSpPr/>
          <p:nvPr/>
        </p:nvSpPr>
        <p:spPr>
          <a:xfrm>
            <a:off x="3862875" y="6257450"/>
            <a:ext cx="294005" cy="294640"/>
          </a:xfrm>
          <a:custGeom>
            <a:avLst/>
            <a:gdLst/>
            <a:ahLst/>
            <a:cxnLst/>
            <a:rect l="l" t="t" r="r" b="b"/>
            <a:pathLst>
              <a:path w="294004" h="294640">
                <a:moveTo>
                  <a:pt x="146835" y="294075"/>
                </a:moveTo>
                <a:lnTo>
                  <a:pt x="147240" y="293670"/>
                </a:lnTo>
                <a:lnTo>
                  <a:pt x="101398" y="286427"/>
                </a:lnTo>
                <a:lnTo>
                  <a:pt x="61067" y="265516"/>
                </a:lnTo>
                <a:lnTo>
                  <a:pt x="28932" y="233625"/>
                </a:lnTo>
                <a:lnTo>
                  <a:pt x="7680" y="193439"/>
                </a:lnTo>
                <a:lnTo>
                  <a:pt x="0" y="147646"/>
                </a:lnTo>
                <a:lnTo>
                  <a:pt x="7554" y="101606"/>
                </a:lnTo>
                <a:lnTo>
                  <a:pt x="28503" y="61154"/>
                </a:lnTo>
                <a:lnTo>
                  <a:pt x="60278" y="28958"/>
                </a:lnTo>
                <a:lnTo>
                  <a:pt x="100308" y="7684"/>
                </a:lnTo>
                <a:lnTo>
                  <a:pt x="146023" y="0"/>
                </a:lnTo>
                <a:lnTo>
                  <a:pt x="191401" y="7716"/>
                </a:lnTo>
                <a:lnTo>
                  <a:pt x="231697" y="29023"/>
                </a:lnTo>
                <a:lnTo>
                  <a:pt x="264069" y="61154"/>
                </a:lnTo>
                <a:lnTo>
                  <a:pt x="285674" y="101347"/>
                </a:lnTo>
                <a:lnTo>
                  <a:pt x="293670" y="146835"/>
                </a:lnTo>
                <a:lnTo>
                  <a:pt x="286226" y="192443"/>
                </a:lnTo>
                <a:lnTo>
                  <a:pt x="265172" y="232599"/>
                </a:lnTo>
                <a:lnTo>
                  <a:pt x="233157" y="264676"/>
                </a:lnTo>
                <a:lnTo>
                  <a:pt x="192829" y="286044"/>
                </a:lnTo>
                <a:lnTo>
                  <a:pt x="146835" y="29407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bg object 206"/>
          <p:cNvSpPr/>
          <p:nvPr/>
        </p:nvSpPr>
        <p:spPr>
          <a:xfrm>
            <a:off x="811788" y="151220"/>
            <a:ext cx="290830" cy="290830"/>
          </a:xfrm>
          <a:custGeom>
            <a:avLst/>
            <a:gdLst/>
            <a:ahLst/>
            <a:cxnLst/>
            <a:rect l="l" t="t" r="r" b="b"/>
            <a:pathLst>
              <a:path w="290830" h="290830">
                <a:moveTo>
                  <a:pt x="141561" y="290425"/>
                </a:moveTo>
                <a:lnTo>
                  <a:pt x="95220" y="282069"/>
                </a:lnTo>
                <a:lnTo>
                  <a:pt x="55868" y="260863"/>
                </a:lnTo>
                <a:lnTo>
                  <a:pt x="25531" y="228949"/>
                </a:lnTo>
                <a:lnTo>
                  <a:pt x="6233" y="188468"/>
                </a:lnTo>
                <a:lnTo>
                  <a:pt x="0" y="141561"/>
                </a:lnTo>
                <a:lnTo>
                  <a:pt x="8401" y="95804"/>
                </a:lnTo>
                <a:lnTo>
                  <a:pt x="30022" y="56452"/>
                </a:lnTo>
                <a:lnTo>
                  <a:pt x="62410" y="25823"/>
                </a:lnTo>
                <a:lnTo>
                  <a:pt x="103112" y="6233"/>
                </a:lnTo>
                <a:lnTo>
                  <a:pt x="149674" y="0"/>
                </a:lnTo>
                <a:lnTo>
                  <a:pt x="195775" y="8401"/>
                </a:lnTo>
                <a:lnTo>
                  <a:pt x="234906" y="29730"/>
                </a:lnTo>
                <a:lnTo>
                  <a:pt x="265062" y="61826"/>
                </a:lnTo>
                <a:lnTo>
                  <a:pt x="284237" y="102528"/>
                </a:lnTo>
                <a:lnTo>
                  <a:pt x="290425" y="149674"/>
                </a:lnTo>
                <a:lnTo>
                  <a:pt x="282186" y="196281"/>
                </a:lnTo>
                <a:lnTo>
                  <a:pt x="261213" y="235549"/>
                </a:lnTo>
                <a:lnTo>
                  <a:pt x="229474" y="265588"/>
                </a:lnTo>
                <a:lnTo>
                  <a:pt x="188935" y="284509"/>
                </a:lnTo>
                <a:lnTo>
                  <a:pt x="141561" y="29042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bg object 207"/>
          <p:cNvSpPr/>
          <p:nvPr/>
        </p:nvSpPr>
        <p:spPr>
          <a:xfrm>
            <a:off x="4732122" y="7129131"/>
            <a:ext cx="293370" cy="293370"/>
          </a:xfrm>
          <a:custGeom>
            <a:avLst/>
            <a:gdLst/>
            <a:ahLst/>
            <a:cxnLst/>
            <a:rect l="l" t="t" r="r" b="b"/>
            <a:pathLst>
              <a:path w="293370" h="293370">
                <a:moveTo>
                  <a:pt x="154947" y="292858"/>
                </a:moveTo>
                <a:lnTo>
                  <a:pt x="106084" y="287439"/>
                </a:lnTo>
                <a:lnTo>
                  <a:pt x="63491" y="267515"/>
                </a:lnTo>
                <a:lnTo>
                  <a:pt x="29834" y="235617"/>
                </a:lnTo>
                <a:lnTo>
                  <a:pt x="7781" y="194276"/>
                </a:lnTo>
                <a:lnTo>
                  <a:pt x="0" y="146023"/>
                </a:lnTo>
                <a:lnTo>
                  <a:pt x="7268" y="99179"/>
                </a:lnTo>
                <a:lnTo>
                  <a:pt x="27290" y="59227"/>
                </a:lnTo>
                <a:lnTo>
                  <a:pt x="58117" y="28094"/>
                </a:lnTo>
                <a:lnTo>
                  <a:pt x="97803" y="7710"/>
                </a:lnTo>
                <a:lnTo>
                  <a:pt x="144401" y="0"/>
                </a:lnTo>
                <a:lnTo>
                  <a:pt x="191732" y="6227"/>
                </a:lnTo>
                <a:lnTo>
                  <a:pt x="232171" y="25187"/>
                </a:lnTo>
                <a:lnTo>
                  <a:pt x="263790" y="55109"/>
                </a:lnTo>
                <a:lnTo>
                  <a:pt x="284662" y="94221"/>
                </a:lnTo>
                <a:lnTo>
                  <a:pt x="292858" y="140750"/>
                </a:lnTo>
                <a:lnTo>
                  <a:pt x="287082" y="188072"/>
                </a:lnTo>
                <a:lnTo>
                  <a:pt x="268554" y="228929"/>
                </a:lnTo>
                <a:lnTo>
                  <a:pt x="239122" y="261337"/>
                </a:lnTo>
                <a:lnTo>
                  <a:pt x="200636" y="283308"/>
                </a:lnTo>
                <a:lnTo>
                  <a:pt x="154947" y="29285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bg object 208"/>
          <p:cNvSpPr/>
          <p:nvPr/>
        </p:nvSpPr>
        <p:spPr>
          <a:xfrm>
            <a:off x="810977" y="586858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3995" y="291642"/>
                </a:moveTo>
                <a:lnTo>
                  <a:pt x="97868" y="283834"/>
                </a:lnTo>
                <a:lnTo>
                  <a:pt x="57971" y="262573"/>
                </a:lnTo>
                <a:lnTo>
                  <a:pt x="26738" y="230370"/>
                </a:lnTo>
                <a:lnTo>
                  <a:pt x="6603" y="189736"/>
                </a:lnTo>
                <a:lnTo>
                  <a:pt x="0" y="143184"/>
                </a:lnTo>
                <a:lnTo>
                  <a:pt x="7924" y="96440"/>
                </a:lnTo>
                <a:lnTo>
                  <a:pt x="28834" y="56803"/>
                </a:lnTo>
                <a:lnTo>
                  <a:pt x="60629" y="26219"/>
                </a:lnTo>
                <a:lnTo>
                  <a:pt x="101204" y="6635"/>
                </a:lnTo>
                <a:lnTo>
                  <a:pt x="148457" y="0"/>
                </a:lnTo>
                <a:lnTo>
                  <a:pt x="195551" y="7567"/>
                </a:lnTo>
                <a:lnTo>
                  <a:pt x="235306" y="28023"/>
                </a:lnTo>
                <a:lnTo>
                  <a:pt x="265831" y="59460"/>
                </a:lnTo>
                <a:lnTo>
                  <a:pt x="285239" y="99971"/>
                </a:lnTo>
                <a:lnTo>
                  <a:pt x="291642" y="147646"/>
                </a:lnTo>
                <a:lnTo>
                  <a:pt x="283957" y="194474"/>
                </a:lnTo>
                <a:lnTo>
                  <a:pt x="263267" y="234313"/>
                </a:lnTo>
                <a:lnTo>
                  <a:pt x="231655" y="265137"/>
                </a:lnTo>
                <a:lnTo>
                  <a:pt x="191203" y="284921"/>
                </a:lnTo>
                <a:lnTo>
                  <a:pt x="143995" y="29164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bg object 209"/>
          <p:cNvSpPr/>
          <p:nvPr/>
        </p:nvSpPr>
        <p:spPr>
          <a:xfrm>
            <a:off x="811383" y="1019657"/>
            <a:ext cx="292100" cy="295275"/>
          </a:xfrm>
          <a:custGeom>
            <a:avLst/>
            <a:gdLst/>
            <a:ahLst/>
            <a:cxnLst/>
            <a:rect l="l" t="t" r="r" b="b"/>
            <a:pathLst>
              <a:path w="292100" h="295275">
                <a:moveTo>
                  <a:pt x="135072" y="294887"/>
                </a:moveTo>
                <a:lnTo>
                  <a:pt x="135072" y="294481"/>
                </a:lnTo>
                <a:lnTo>
                  <a:pt x="89483" y="283169"/>
                </a:lnTo>
                <a:lnTo>
                  <a:pt x="51020" y="259182"/>
                </a:lnTo>
                <a:lnTo>
                  <a:pt x="21845" y="225032"/>
                </a:lnTo>
                <a:lnTo>
                  <a:pt x="4117" y="183230"/>
                </a:lnTo>
                <a:lnTo>
                  <a:pt x="0" y="136288"/>
                </a:lnTo>
                <a:lnTo>
                  <a:pt x="10838" y="90690"/>
                </a:lnTo>
                <a:lnTo>
                  <a:pt x="34721" y="51867"/>
                </a:lnTo>
                <a:lnTo>
                  <a:pt x="68923" y="22215"/>
                </a:lnTo>
                <a:lnTo>
                  <a:pt x="110718" y="4127"/>
                </a:lnTo>
                <a:lnTo>
                  <a:pt x="157381" y="0"/>
                </a:lnTo>
                <a:lnTo>
                  <a:pt x="202846" y="10886"/>
                </a:lnTo>
                <a:lnTo>
                  <a:pt x="241030" y="34623"/>
                </a:lnTo>
                <a:lnTo>
                  <a:pt x="269907" y="68777"/>
                </a:lnTo>
                <a:lnTo>
                  <a:pt x="287452" y="110913"/>
                </a:lnTo>
                <a:lnTo>
                  <a:pt x="291642" y="158598"/>
                </a:lnTo>
                <a:lnTo>
                  <a:pt x="280966" y="204430"/>
                </a:lnTo>
                <a:lnTo>
                  <a:pt x="257147" y="243428"/>
                </a:lnTo>
                <a:lnTo>
                  <a:pt x="223010" y="273139"/>
                </a:lnTo>
                <a:lnTo>
                  <a:pt x="181377" y="291109"/>
                </a:lnTo>
                <a:lnTo>
                  <a:pt x="135072" y="29488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bg object 210"/>
          <p:cNvSpPr/>
          <p:nvPr/>
        </p:nvSpPr>
        <p:spPr>
          <a:xfrm>
            <a:off x="4296890" y="6694305"/>
            <a:ext cx="294005" cy="290830"/>
          </a:xfrm>
          <a:custGeom>
            <a:avLst/>
            <a:gdLst/>
            <a:ahLst/>
            <a:cxnLst/>
            <a:rect l="l" t="t" r="r" b="b"/>
            <a:pathLst>
              <a:path w="294004" h="290829">
                <a:moveTo>
                  <a:pt x="149674" y="290830"/>
                </a:moveTo>
                <a:lnTo>
                  <a:pt x="102800" y="284045"/>
                </a:lnTo>
                <a:lnTo>
                  <a:pt x="62060" y="264196"/>
                </a:lnTo>
                <a:lnTo>
                  <a:pt x="29788" y="233501"/>
                </a:lnTo>
                <a:lnTo>
                  <a:pt x="8323" y="194182"/>
                </a:lnTo>
                <a:lnTo>
                  <a:pt x="0" y="148457"/>
                </a:lnTo>
                <a:lnTo>
                  <a:pt x="6684" y="102450"/>
                </a:lnTo>
                <a:lnTo>
                  <a:pt x="26998" y="62030"/>
                </a:lnTo>
                <a:lnTo>
                  <a:pt x="58409" y="29769"/>
                </a:lnTo>
                <a:lnTo>
                  <a:pt x="98387" y="8235"/>
                </a:lnTo>
                <a:lnTo>
                  <a:pt x="144401" y="0"/>
                </a:lnTo>
                <a:lnTo>
                  <a:pt x="191038" y="6558"/>
                </a:lnTo>
                <a:lnTo>
                  <a:pt x="231580" y="26277"/>
                </a:lnTo>
                <a:lnTo>
                  <a:pt x="263732" y="57036"/>
                </a:lnTo>
                <a:lnTo>
                  <a:pt x="285194" y="96713"/>
                </a:lnTo>
                <a:lnTo>
                  <a:pt x="293670" y="143184"/>
                </a:lnTo>
                <a:lnTo>
                  <a:pt x="287300" y="189457"/>
                </a:lnTo>
                <a:lnTo>
                  <a:pt x="267340" y="229792"/>
                </a:lnTo>
                <a:lnTo>
                  <a:pt x="236165" y="261755"/>
                </a:lnTo>
                <a:lnTo>
                  <a:pt x="196152" y="282913"/>
                </a:lnTo>
                <a:lnTo>
                  <a:pt x="149674" y="29083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bg object 211"/>
          <p:cNvSpPr/>
          <p:nvPr/>
        </p:nvSpPr>
        <p:spPr>
          <a:xfrm>
            <a:off x="1247426" y="3201090"/>
            <a:ext cx="292100" cy="295910"/>
          </a:xfrm>
          <a:custGeom>
            <a:avLst/>
            <a:gdLst/>
            <a:ahLst/>
            <a:cxnLst/>
            <a:rect l="l" t="t" r="r" b="b"/>
            <a:pathLst>
              <a:path w="292100" h="295910">
                <a:moveTo>
                  <a:pt x="150485" y="295292"/>
                </a:moveTo>
                <a:lnTo>
                  <a:pt x="104228" y="289360"/>
                </a:lnTo>
                <a:lnTo>
                  <a:pt x="63520" y="269741"/>
                </a:lnTo>
                <a:lnTo>
                  <a:pt x="30892" y="238810"/>
                </a:lnTo>
                <a:lnTo>
                  <a:pt x="8875" y="198942"/>
                </a:lnTo>
                <a:lnTo>
                  <a:pt x="0" y="152513"/>
                </a:lnTo>
                <a:lnTo>
                  <a:pt x="5915" y="104916"/>
                </a:lnTo>
                <a:lnTo>
                  <a:pt x="25129" y="63491"/>
                </a:lnTo>
                <a:lnTo>
                  <a:pt x="55459" y="30613"/>
                </a:lnTo>
                <a:lnTo>
                  <a:pt x="94727" y="8657"/>
                </a:lnTo>
                <a:lnTo>
                  <a:pt x="140750" y="0"/>
                </a:lnTo>
                <a:lnTo>
                  <a:pt x="187559" y="6243"/>
                </a:lnTo>
                <a:lnTo>
                  <a:pt x="228527" y="25901"/>
                </a:lnTo>
                <a:lnTo>
                  <a:pt x="261220" y="56715"/>
                </a:lnTo>
                <a:lnTo>
                  <a:pt x="283205" y="96427"/>
                </a:lnTo>
                <a:lnTo>
                  <a:pt x="292047" y="142778"/>
                </a:lnTo>
                <a:lnTo>
                  <a:pt x="286008" y="189477"/>
                </a:lnTo>
                <a:lnTo>
                  <a:pt x="266516" y="230548"/>
                </a:lnTo>
                <a:lnTo>
                  <a:pt x="235886" y="263482"/>
                </a:lnTo>
                <a:lnTo>
                  <a:pt x="196437" y="285765"/>
                </a:lnTo>
                <a:lnTo>
                  <a:pt x="150485" y="294887"/>
                </a:lnTo>
                <a:lnTo>
                  <a:pt x="150485" y="29529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bg object 212"/>
          <p:cNvSpPr/>
          <p:nvPr/>
        </p:nvSpPr>
        <p:spPr>
          <a:xfrm>
            <a:off x="2115457" y="4512871"/>
            <a:ext cx="293370" cy="290830"/>
          </a:xfrm>
          <a:custGeom>
            <a:avLst/>
            <a:gdLst/>
            <a:ahLst/>
            <a:cxnLst/>
            <a:rect l="l" t="t" r="r" b="b"/>
            <a:pathLst>
              <a:path w="293369" h="290829">
                <a:moveTo>
                  <a:pt x="143995" y="290830"/>
                </a:moveTo>
                <a:lnTo>
                  <a:pt x="97673" y="282481"/>
                </a:lnTo>
                <a:lnTo>
                  <a:pt x="57679" y="261028"/>
                </a:lnTo>
                <a:lnTo>
                  <a:pt x="26446" y="228945"/>
                </a:lnTo>
                <a:lnTo>
                  <a:pt x="6408" y="188704"/>
                </a:lnTo>
                <a:lnTo>
                  <a:pt x="0" y="142778"/>
                </a:lnTo>
                <a:lnTo>
                  <a:pt x="8638" y="96933"/>
                </a:lnTo>
                <a:lnTo>
                  <a:pt x="30457" y="57358"/>
                </a:lnTo>
                <a:lnTo>
                  <a:pt x="62965" y="26427"/>
                </a:lnTo>
                <a:lnTo>
                  <a:pt x="103670" y="6515"/>
                </a:lnTo>
                <a:lnTo>
                  <a:pt x="150080" y="0"/>
                </a:lnTo>
                <a:lnTo>
                  <a:pt x="196239" y="8277"/>
                </a:lnTo>
                <a:lnTo>
                  <a:pt x="235877" y="29620"/>
                </a:lnTo>
                <a:lnTo>
                  <a:pt x="266753" y="61709"/>
                </a:lnTo>
                <a:lnTo>
                  <a:pt x="286628" y="102229"/>
                </a:lnTo>
                <a:lnTo>
                  <a:pt x="293264" y="148863"/>
                </a:lnTo>
                <a:lnTo>
                  <a:pt x="285178" y="194935"/>
                </a:lnTo>
                <a:lnTo>
                  <a:pt x="263910" y="234348"/>
                </a:lnTo>
                <a:lnTo>
                  <a:pt x="231759" y="264922"/>
                </a:lnTo>
                <a:lnTo>
                  <a:pt x="191021" y="284477"/>
                </a:lnTo>
                <a:lnTo>
                  <a:pt x="143995" y="29083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bg object 213"/>
          <p:cNvSpPr/>
          <p:nvPr/>
        </p:nvSpPr>
        <p:spPr>
          <a:xfrm>
            <a:off x="7356495" y="9312998"/>
            <a:ext cx="287655" cy="287655"/>
          </a:xfrm>
          <a:custGeom>
            <a:avLst/>
            <a:gdLst/>
            <a:ahLst/>
            <a:cxnLst/>
            <a:rect l="l" t="t" r="r" b="b"/>
            <a:pathLst>
              <a:path w="287654" h="287654">
                <a:moveTo>
                  <a:pt x="133449" y="287585"/>
                </a:moveTo>
                <a:lnTo>
                  <a:pt x="88224" y="276747"/>
                </a:lnTo>
                <a:lnTo>
                  <a:pt x="49969" y="252864"/>
                </a:lnTo>
                <a:lnTo>
                  <a:pt x="20982" y="218662"/>
                </a:lnTo>
                <a:lnTo>
                  <a:pt x="3559" y="176867"/>
                </a:lnTo>
                <a:lnTo>
                  <a:pt x="0" y="130204"/>
                </a:lnTo>
                <a:lnTo>
                  <a:pt x="11522" y="85550"/>
                </a:lnTo>
                <a:lnTo>
                  <a:pt x="36012" y="47983"/>
                </a:lnTo>
                <a:lnTo>
                  <a:pt x="70763" y="19722"/>
                </a:lnTo>
                <a:lnTo>
                  <a:pt x="113067" y="2988"/>
                </a:lnTo>
                <a:lnTo>
                  <a:pt x="160220" y="0"/>
                </a:lnTo>
                <a:lnTo>
                  <a:pt x="205046" y="11967"/>
                </a:lnTo>
                <a:lnTo>
                  <a:pt x="242260" y="36843"/>
                </a:lnTo>
                <a:lnTo>
                  <a:pt x="269796" y="71960"/>
                </a:lnTo>
                <a:lnTo>
                  <a:pt x="285593" y="114651"/>
                </a:lnTo>
                <a:lnTo>
                  <a:pt x="287585" y="162248"/>
                </a:lnTo>
                <a:lnTo>
                  <a:pt x="275449" y="204293"/>
                </a:lnTo>
                <a:lnTo>
                  <a:pt x="251436" y="239952"/>
                </a:lnTo>
                <a:lnTo>
                  <a:pt x="218078" y="267123"/>
                </a:lnTo>
                <a:lnTo>
                  <a:pt x="177905" y="283701"/>
                </a:lnTo>
                <a:lnTo>
                  <a:pt x="133449" y="28758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bg object 214"/>
          <p:cNvSpPr/>
          <p:nvPr/>
        </p:nvSpPr>
        <p:spPr>
          <a:xfrm>
            <a:off x="6914773" y="8876144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6023" y="289208"/>
                </a:moveTo>
                <a:lnTo>
                  <a:pt x="98984" y="282082"/>
                </a:lnTo>
                <a:lnTo>
                  <a:pt x="58643" y="261697"/>
                </a:lnTo>
                <a:lnTo>
                  <a:pt x="27218" y="230273"/>
                </a:lnTo>
                <a:lnTo>
                  <a:pt x="6931" y="190028"/>
                </a:lnTo>
                <a:lnTo>
                  <a:pt x="0" y="143184"/>
                </a:lnTo>
                <a:lnTo>
                  <a:pt x="7336" y="98971"/>
                </a:lnTo>
                <a:lnTo>
                  <a:pt x="26959" y="60307"/>
                </a:lnTo>
                <a:lnTo>
                  <a:pt x="56744" y="29431"/>
                </a:lnTo>
                <a:lnTo>
                  <a:pt x="94571" y="8582"/>
                </a:lnTo>
                <a:lnTo>
                  <a:pt x="138317" y="0"/>
                </a:lnTo>
                <a:lnTo>
                  <a:pt x="185434" y="5568"/>
                </a:lnTo>
                <a:lnTo>
                  <a:pt x="226418" y="24687"/>
                </a:lnTo>
                <a:lnTo>
                  <a:pt x="258932" y="55138"/>
                </a:lnTo>
                <a:lnTo>
                  <a:pt x="280641" y="94701"/>
                </a:lnTo>
                <a:lnTo>
                  <a:pt x="289208" y="141156"/>
                </a:lnTo>
                <a:lnTo>
                  <a:pt x="283078" y="188795"/>
                </a:lnTo>
                <a:lnTo>
                  <a:pt x="263631" y="229542"/>
                </a:lnTo>
                <a:lnTo>
                  <a:pt x="232930" y="261275"/>
                </a:lnTo>
                <a:lnTo>
                  <a:pt x="193040" y="281871"/>
                </a:lnTo>
                <a:lnTo>
                  <a:pt x="146023" y="28920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bg object 215"/>
          <p:cNvSpPr/>
          <p:nvPr/>
        </p:nvSpPr>
        <p:spPr>
          <a:xfrm>
            <a:off x="1248643" y="2769103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6023" y="289208"/>
                </a:moveTo>
                <a:lnTo>
                  <a:pt x="101152" y="282831"/>
                </a:lnTo>
                <a:lnTo>
                  <a:pt x="62176" y="264092"/>
                </a:lnTo>
                <a:lnTo>
                  <a:pt x="30872" y="235033"/>
                </a:lnTo>
                <a:lnTo>
                  <a:pt x="9420" y="197700"/>
                </a:lnTo>
                <a:lnTo>
                  <a:pt x="0" y="154136"/>
                </a:lnTo>
                <a:lnTo>
                  <a:pt x="4640" y="106175"/>
                </a:lnTo>
                <a:lnTo>
                  <a:pt x="22617" y="64542"/>
                </a:lnTo>
                <a:lnTo>
                  <a:pt x="51984" y="31476"/>
                </a:lnTo>
                <a:lnTo>
                  <a:pt x="90794" y="9215"/>
                </a:lnTo>
                <a:lnTo>
                  <a:pt x="137100" y="0"/>
                </a:lnTo>
                <a:lnTo>
                  <a:pt x="184460" y="5480"/>
                </a:lnTo>
                <a:lnTo>
                  <a:pt x="225687" y="24376"/>
                </a:lnTo>
                <a:lnTo>
                  <a:pt x="258445" y="54525"/>
                </a:lnTo>
                <a:lnTo>
                  <a:pt x="280398" y="93766"/>
                </a:lnTo>
                <a:lnTo>
                  <a:pt x="289208" y="139939"/>
                </a:lnTo>
                <a:lnTo>
                  <a:pt x="283039" y="186693"/>
                </a:lnTo>
                <a:lnTo>
                  <a:pt x="263222" y="227469"/>
                </a:lnTo>
                <a:lnTo>
                  <a:pt x="232171" y="259795"/>
                </a:lnTo>
                <a:lnTo>
                  <a:pt x="192300" y="281199"/>
                </a:lnTo>
                <a:lnTo>
                  <a:pt x="146023" y="28920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bg object 216"/>
          <p:cNvSpPr/>
          <p:nvPr/>
        </p:nvSpPr>
        <p:spPr>
          <a:xfrm>
            <a:off x="1684281" y="3637134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4" h="290195">
                <a:moveTo>
                  <a:pt x="141156" y="289613"/>
                </a:moveTo>
                <a:lnTo>
                  <a:pt x="94701" y="281683"/>
                </a:lnTo>
                <a:lnTo>
                  <a:pt x="55138" y="260435"/>
                </a:lnTo>
                <a:lnTo>
                  <a:pt x="24687" y="228225"/>
                </a:lnTo>
                <a:lnTo>
                  <a:pt x="5568" y="187410"/>
                </a:lnTo>
                <a:lnTo>
                  <a:pt x="0" y="140345"/>
                </a:lnTo>
                <a:lnTo>
                  <a:pt x="8566" y="96427"/>
                </a:lnTo>
                <a:lnTo>
                  <a:pt x="29302" y="58175"/>
                </a:lnTo>
                <a:lnTo>
                  <a:pt x="59869" y="27848"/>
                </a:lnTo>
                <a:lnTo>
                  <a:pt x="97933" y="7703"/>
                </a:lnTo>
                <a:lnTo>
                  <a:pt x="141156" y="0"/>
                </a:lnTo>
                <a:lnTo>
                  <a:pt x="186657" y="7203"/>
                </a:lnTo>
                <a:lnTo>
                  <a:pt x="227232" y="28328"/>
                </a:lnTo>
                <a:lnTo>
                  <a:pt x="259902" y="60453"/>
                </a:lnTo>
                <a:lnTo>
                  <a:pt x="281689" y="100659"/>
                </a:lnTo>
                <a:lnTo>
                  <a:pt x="289613" y="146023"/>
                </a:lnTo>
                <a:lnTo>
                  <a:pt x="282118" y="191446"/>
                </a:lnTo>
                <a:lnTo>
                  <a:pt x="260895" y="231087"/>
                </a:lnTo>
                <a:lnTo>
                  <a:pt x="228575" y="262375"/>
                </a:lnTo>
                <a:lnTo>
                  <a:pt x="187786" y="282741"/>
                </a:lnTo>
                <a:lnTo>
                  <a:pt x="141156" y="28961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bg object 217"/>
          <p:cNvSpPr/>
          <p:nvPr/>
        </p:nvSpPr>
        <p:spPr>
          <a:xfrm>
            <a:off x="6046337" y="8007302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36694" y="289613"/>
                </a:moveTo>
                <a:lnTo>
                  <a:pt x="136694" y="289208"/>
                </a:lnTo>
                <a:lnTo>
                  <a:pt x="93585" y="279992"/>
                </a:lnTo>
                <a:lnTo>
                  <a:pt x="56219" y="258705"/>
                </a:lnTo>
                <a:lnTo>
                  <a:pt x="26738" y="227586"/>
                </a:lnTo>
                <a:lnTo>
                  <a:pt x="7284" y="188873"/>
                </a:lnTo>
                <a:lnTo>
                  <a:pt x="0" y="144806"/>
                </a:lnTo>
                <a:lnTo>
                  <a:pt x="6966" y="98166"/>
                </a:lnTo>
                <a:lnTo>
                  <a:pt x="27309" y="58088"/>
                </a:lnTo>
                <a:lnTo>
                  <a:pt x="58730" y="26848"/>
                </a:lnTo>
                <a:lnTo>
                  <a:pt x="98932" y="6726"/>
                </a:lnTo>
                <a:lnTo>
                  <a:pt x="145618" y="0"/>
                </a:lnTo>
                <a:lnTo>
                  <a:pt x="191940" y="8388"/>
                </a:lnTo>
                <a:lnTo>
                  <a:pt x="232226" y="30210"/>
                </a:lnTo>
                <a:lnTo>
                  <a:pt x="263751" y="62644"/>
                </a:lnTo>
                <a:lnTo>
                  <a:pt x="283789" y="102865"/>
                </a:lnTo>
                <a:lnTo>
                  <a:pt x="289613" y="148051"/>
                </a:lnTo>
                <a:lnTo>
                  <a:pt x="279707" y="193380"/>
                </a:lnTo>
                <a:lnTo>
                  <a:pt x="256404" y="233044"/>
                </a:lnTo>
                <a:lnTo>
                  <a:pt x="222764" y="264199"/>
                </a:lnTo>
                <a:lnTo>
                  <a:pt x="181841" y="284003"/>
                </a:lnTo>
                <a:lnTo>
                  <a:pt x="136694" y="28961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bg object 218"/>
          <p:cNvSpPr/>
          <p:nvPr/>
        </p:nvSpPr>
        <p:spPr>
          <a:xfrm>
            <a:off x="6477918" y="8439695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0750" y="291642"/>
                </a:moveTo>
                <a:lnTo>
                  <a:pt x="95194" y="282140"/>
                </a:lnTo>
                <a:lnTo>
                  <a:pt x="55693" y="259438"/>
                </a:lnTo>
                <a:lnTo>
                  <a:pt x="24895" y="226398"/>
                </a:lnTo>
                <a:lnTo>
                  <a:pt x="5448" y="185881"/>
                </a:lnTo>
                <a:lnTo>
                  <a:pt x="0" y="140750"/>
                </a:lnTo>
                <a:lnTo>
                  <a:pt x="10254" y="95895"/>
                </a:lnTo>
                <a:lnTo>
                  <a:pt x="33650" y="56628"/>
                </a:lnTo>
                <a:lnTo>
                  <a:pt x="67170" y="25713"/>
                </a:lnTo>
                <a:lnTo>
                  <a:pt x="107798" y="5915"/>
                </a:lnTo>
                <a:lnTo>
                  <a:pt x="152513" y="0"/>
                </a:lnTo>
                <a:lnTo>
                  <a:pt x="197628" y="9394"/>
                </a:lnTo>
                <a:lnTo>
                  <a:pt x="236474" y="31930"/>
                </a:lnTo>
                <a:lnTo>
                  <a:pt x="266675" y="64980"/>
                </a:lnTo>
                <a:lnTo>
                  <a:pt x="285856" y="105915"/>
                </a:lnTo>
                <a:lnTo>
                  <a:pt x="291642" y="152108"/>
                </a:lnTo>
                <a:lnTo>
                  <a:pt x="282569" y="197768"/>
                </a:lnTo>
                <a:lnTo>
                  <a:pt x="260431" y="236827"/>
                </a:lnTo>
                <a:lnTo>
                  <a:pt x="227742" y="266970"/>
                </a:lnTo>
                <a:lnTo>
                  <a:pt x="187011" y="285878"/>
                </a:lnTo>
                <a:lnTo>
                  <a:pt x="140750" y="291236"/>
                </a:lnTo>
                <a:lnTo>
                  <a:pt x="140750" y="29164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bg object 219"/>
          <p:cNvSpPr/>
          <p:nvPr/>
        </p:nvSpPr>
        <p:spPr>
          <a:xfrm>
            <a:off x="1249860" y="2334277"/>
            <a:ext cx="287020" cy="287020"/>
          </a:xfrm>
          <a:custGeom>
            <a:avLst/>
            <a:gdLst/>
            <a:ahLst/>
            <a:cxnLst/>
            <a:rect l="l" t="t" r="r" b="b"/>
            <a:pathLst>
              <a:path w="287019" h="287019">
                <a:moveTo>
                  <a:pt x="140750" y="286774"/>
                </a:moveTo>
                <a:lnTo>
                  <a:pt x="94415" y="278658"/>
                </a:lnTo>
                <a:lnTo>
                  <a:pt x="55109" y="257673"/>
                </a:lnTo>
                <a:lnTo>
                  <a:pt x="24895" y="225941"/>
                </a:lnTo>
                <a:lnTo>
                  <a:pt x="5837" y="185583"/>
                </a:lnTo>
                <a:lnTo>
                  <a:pt x="0" y="138722"/>
                </a:lnTo>
                <a:lnTo>
                  <a:pt x="8011" y="95324"/>
                </a:lnTo>
                <a:lnTo>
                  <a:pt x="28172" y="57591"/>
                </a:lnTo>
                <a:lnTo>
                  <a:pt x="58321" y="27686"/>
                </a:lnTo>
                <a:lnTo>
                  <a:pt x="96297" y="7768"/>
                </a:lnTo>
                <a:lnTo>
                  <a:pt x="139939" y="0"/>
                </a:lnTo>
                <a:lnTo>
                  <a:pt x="186206" y="6558"/>
                </a:lnTo>
                <a:lnTo>
                  <a:pt x="226495" y="26569"/>
                </a:lnTo>
                <a:lnTo>
                  <a:pt x="258335" y="57621"/>
                </a:lnTo>
                <a:lnTo>
                  <a:pt x="279252" y="97297"/>
                </a:lnTo>
                <a:lnTo>
                  <a:pt x="286774" y="143184"/>
                </a:lnTo>
                <a:lnTo>
                  <a:pt x="279298" y="189113"/>
                </a:lnTo>
                <a:lnTo>
                  <a:pt x="258504" y="228890"/>
                </a:lnTo>
                <a:lnTo>
                  <a:pt x="226846" y="260061"/>
                </a:lnTo>
                <a:lnTo>
                  <a:pt x="186777" y="280174"/>
                </a:lnTo>
                <a:lnTo>
                  <a:pt x="140750" y="28677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bg object 220"/>
          <p:cNvSpPr/>
          <p:nvPr/>
        </p:nvSpPr>
        <p:spPr>
          <a:xfrm>
            <a:off x="5617596" y="10187518"/>
            <a:ext cx="275590" cy="99695"/>
          </a:xfrm>
          <a:custGeom>
            <a:avLst/>
            <a:gdLst/>
            <a:ahLst/>
            <a:cxnLst/>
            <a:rect l="l" t="t" r="r" b="b"/>
            <a:pathLst>
              <a:path w="275589" h="99695">
                <a:moveTo>
                  <a:pt x="275077" y="99479"/>
                </a:moveTo>
                <a:lnTo>
                  <a:pt x="0" y="99479"/>
                </a:lnTo>
                <a:lnTo>
                  <a:pt x="527" y="96349"/>
                </a:lnTo>
                <a:lnTo>
                  <a:pt x="21169" y="56774"/>
                </a:lnTo>
                <a:lnTo>
                  <a:pt x="52538" y="26135"/>
                </a:lnTo>
                <a:lnTo>
                  <a:pt x="92552" y="6515"/>
                </a:lnTo>
                <a:lnTo>
                  <a:pt x="139127" y="0"/>
                </a:lnTo>
                <a:lnTo>
                  <a:pt x="185286" y="7989"/>
                </a:lnTo>
                <a:lnTo>
                  <a:pt x="224924" y="28964"/>
                </a:lnTo>
                <a:lnTo>
                  <a:pt x="255800" y="60629"/>
                </a:lnTo>
                <a:lnTo>
                  <a:pt x="275077" y="9947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bg object 221"/>
          <p:cNvSpPr/>
          <p:nvPr/>
        </p:nvSpPr>
        <p:spPr>
          <a:xfrm>
            <a:off x="921553" y="-1"/>
            <a:ext cx="79375" cy="6350"/>
          </a:xfrm>
          <a:custGeom>
            <a:avLst/>
            <a:gdLst/>
            <a:ahLst/>
            <a:cxnLst/>
            <a:rect l="l" t="t" r="r" b="b"/>
            <a:pathLst>
              <a:path w="79375" h="6350">
                <a:moveTo>
                  <a:pt x="31797" y="6008"/>
                </a:moveTo>
                <a:lnTo>
                  <a:pt x="0" y="0"/>
                </a:lnTo>
                <a:lnTo>
                  <a:pt x="78914" y="0"/>
                </a:lnTo>
                <a:lnTo>
                  <a:pt x="78544" y="174"/>
                </a:lnTo>
                <a:lnTo>
                  <a:pt x="31797" y="600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bg object 222"/>
          <p:cNvSpPr/>
          <p:nvPr/>
        </p:nvSpPr>
        <p:spPr>
          <a:xfrm>
            <a:off x="2993628" y="5384958"/>
            <a:ext cx="289560" cy="290830"/>
          </a:xfrm>
          <a:custGeom>
            <a:avLst/>
            <a:gdLst/>
            <a:ahLst/>
            <a:cxnLst/>
            <a:rect l="l" t="t" r="r" b="b"/>
            <a:pathLst>
              <a:path w="289560" h="290829">
                <a:moveTo>
                  <a:pt x="147240" y="290830"/>
                </a:moveTo>
                <a:lnTo>
                  <a:pt x="101827" y="283954"/>
                </a:lnTo>
                <a:lnTo>
                  <a:pt x="61768" y="263566"/>
                </a:lnTo>
                <a:lnTo>
                  <a:pt x="29691" y="232216"/>
                </a:lnTo>
                <a:lnTo>
                  <a:pt x="8226" y="192456"/>
                </a:lnTo>
                <a:lnTo>
                  <a:pt x="0" y="146835"/>
                </a:lnTo>
                <a:lnTo>
                  <a:pt x="6438" y="100840"/>
                </a:lnTo>
                <a:lnTo>
                  <a:pt x="26193" y="60804"/>
                </a:lnTo>
                <a:lnTo>
                  <a:pt x="57007" y="29081"/>
                </a:lnTo>
                <a:lnTo>
                  <a:pt x="96622" y="8028"/>
                </a:lnTo>
                <a:lnTo>
                  <a:pt x="142778" y="0"/>
                </a:lnTo>
                <a:lnTo>
                  <a:pt x="189237" y="6317"/>
                </a:lnTo>
                <a:lnTo>
                  <a:pt x="229309" y="25817"/>
                </a:lnTo>
                <a:lnTo>
                  <a:pt x="260795" y="56394"/>
                </a:lnTo>
                <a:lnTo>
                  <a:pt x="281495" y="95947"/>
                </a:lnTo>
                <a:lnTo>
                  <a:pt x="289208" y="142373"/>
                </a:lnTo>
                <a:lnTo>
                  <a:pt x="282543" y="188653"/>
                </a:lnTo>
                <a:lnTo>
                  <a:pt x="262657" y="229033"/>
                </a:lnTo>
                <a:lnTo>
                  <a:pt x="231908" y="261119"/>
                </a:lnTo>
                <a:lnTo>
                  <a:pt x="192650" y="282517"/>
                </a:lnTo>
                <a:lnTo>
                  <a:pt x="147240" y="29083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bg object 223"/>
          <p:cNvSpPr/>
          <p:nvPr/>
        </p:nvSpPr>
        <p:spPr>
          <a:xfrm>
            <a:off x="3429671" y="5817756"/>
            <a:ext cx="289560" cy="290830"/>
          </a:xfrm>
          <a:custGeom>
            <a:avLst/>
            <a:gdLst/>
            <a:ahLst/>
            <a:cxnLst/>
            <a:rect l="l" t="t" r="r" b="b"/>
            <a:pathLst>
              <a:path w="289560" h="290829">
                <a:moveTo>
                  <a:pt x="142778" y="290830"/>
                </a:moveTo>
                <a:lnTo>
                  <a:pt x="96544" y="283393"/>
                </a:lnTo>
                <a:lnTo>
                  <a:pt x="57066" y="262969"/>
                </a:lnTo>
                <a:lnTo>
                  <a:pt x="26427" y="231661"/>
                </a:lnTo>
                <a:lnTo>
                  <a:pt x="6710" y="191573"/>
                </a:lnTo>
                <a:lnTo>
                  <a:pt x="0" y="144806"/>
                </a:lnTo>
                <a:lnTo>
                  <a:pt x="7706" y="98945"/>
                </a:lnTo>
                <a:lnTo>
                  <a:pt x="28653" y="58964"/>
                </a:lnTo>
                <a:lnTo>
                  <a:pt x="60307" y="27433"/>
                </a:lnTo>
                <a:lnTo>
                  <a:pt x="100139" y="6921"/>
                </a:lnTo>
                <a:lnTo>
                  <a:pt x="145618" y="0"/>
                </a:lnTo>
                <a:lnTo>
                  <a:pt x="190963" y="8151"/>
                </a:lnTo>
                <a:lnTo>
                  <a:pt x="230448" y="29483"/>
                </a:lnTo>
                <a:lnTo>
                  <a:pt x="261619" y="61505"/>
                </a:lnTo>
                <a:lnTo>
                  <a:pt x="282023" y="101723"/>
                </a:lnTo>
                <a:lnTo>
                  <a:pt x="289208" y="147646"/>
                </a:lnTo>
                <a:lnTo>
                  <a:pt x="281611" y="193416"/>
                </a:lnTo>
                <a:lnTo>
                  <a:pt x="260853" y="232859"/>
                </a:lnTo>
                <a:lnTo>
                  <a:pt x="229250" y="263735"/>
                </a:lnTo>
                <a:lnTo>
                  <a:pt x="189120" y="283805"/>
                </a:lnTo>
                <a:lnTo>
                  <a:pt x="142778" y="29083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bg object 224"/>
          <p:cNvSpPr/>
          <p:nvPr/>
        </p:nvSpPr>
        <p:spPr>
          <a:xfrm>
            <a:off x="2556773" y="4950131"/>
            <a:ext cx="290830" cy="289560"/>
          </a:xfrm>
          <a:custGeom>
            <a:avLst/>
            <a:gdLst/>
            <a:ahLst/>
            <a:cxnLst/>
            <a:rect l="l" t="t" r="r" b="b"/>
            <a:pathLst>
              <a:path w="290830" h="289560">
                <a:moveTo>
                  <a:pt x="147646" y="289208"/>
                </a:moveTo>
                <a:lnTo>
                  <a:pt x="101684" y="282218"/>
                </a:lnTo>
                <a:lnTo>
                  <a:pt x="61388" y="261911"/>
                </a:lnTo>
                <a:lnTo>
                  <a:pt x="29308" y="230740"/>
                </a:lnTo>
                <a:lnTo>
                  <a:pt x="7995" y="191158"/>
                </a:lnTo>
                <a:lnTo>
                  <a:pt x="0" y="145618"/>
                </a:lnTo>
                <a:lnTo>
                  <a:pt x="7038" y="100178"/>
                </a:lnTo>
                <a:lnTo>
                  <a:pt x="27491" y="60424"/>
                </a:lnTo>
                <a:lnTo>
                  <a:pt x="58906" y="28828"/>
                </a:lnTo>
                <a:lnTo>
                  <a:pt x="98828" y="7862"/>
                </a:lnTo>
                <a:lnTo>
                  <a:pt x="144806" y="0"/>
                </a:lnTo>
                <a:lnTo>
                  <a:pt x="191417" y="6710"/>
                </a:lnTo>
                <a:lnTo>
                  <a:pt x="231486" y="26427"/>
                </a:lnTo>
                <a:lnTo>
                  <a:pt x="262852" y="57066"/>
                </a:lnTo>
                <a:lnTo>
                  <a:pt x="283354" y="96544"/>
                </a:lnTo>
                <a:lnTo>
                  <a:pt x="290830" y="142778"/>
                </a:lnTo>
                <a:lnTo>
                  <a:pt x="284000" y="189120"/>
                </a:lnTo>
                <a:lnTo>
                  <a:pt x="264027" y="229250"/>
                </a:lnTo>
                <a:lnTo>
                  <a:pt x="233151" y="260853"/>
                </a:lnTo>
                <a:lnTo>
                  <a:pt x="193611" y="281611"/>
                </a:lnTo>
                <a:lnTo>
                  <a:pt x="147646" y="28920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bg object 225"/>
          <p:cNvSpPr/>
          <p:nvPr/>
        </p:nvSpPr>
        <p:spPr>
          <a:xfrm>
            <a:off x="7792132" y="9748231"/>
            <a:ext cx="288925" cy="288925"/>
          </a:xfrm>
          <a:custGeom>
            <a:avLst/>
            <a:gdLst/>
            <a:ahLst/>
            <a:cxnLst/>
            <a:rect l="l" t="t" r="r" b="b"/>
            <a:pathLst>
              <a:path w="288925" h="288925">
                <a:moveTo>
                  <a:pt x="144401" y="288802"/>
                </a:moveTo>
                <a:lnTo>
                  <a:pt x="98932" y="281507"/>
                </a:lnTo>
                <a:lnTo>
                  <a:pt x="59168" y="260428"/>
                </a:lnTo>
                <a:lnTo>
                  <a:pt x="27699" y="228231"/>
                </a:lnTo>
                <a:lnTo>
                  <a:pt x="7112" y="187585"/>
                </a:lnTo>
                <a:lnTo>
                  <a:pt x="0" y="141156"/>
                </a:lnTo>
                <a:lnTo>
                  <a:pt x="7729" y="94467"/>
                </a:lnTo>
                <a:lnTo>
                  <a:pt x="28542" y="55021"/>
                </a:lnTo>
                <a:lnTo>
                  <a:pt x="60337" y="24804"/>
                </a:lnTo>
                <a:lnTo>
                  <a:pt x="101009" y="5802"/>
                </a:lnTo>
                <a:lnTo>
                  <a:pt x="148457" y="0"/>
                </a:lnTo>
                <a:lnTo>
                  <a:pt x="195071" y="8800"/>
                </a:lnTo>
                <a:lnTo>
                  <a:pt x="234368" y="30684"/>
                </a:lnTo>
                <a:lnTo>
                  <a:pt x="264514" y="63257"/>
                </a:lnTo>
                <a:lnTo>
                  <a:pt x="283269" y="104124"/>
                </a:lnTo>
                <a:lnTo>
                  <a:pt x="288397" y="150891"/>
                </a:lnTo>
                <a:lnTo>
                  <a:pt x="279067" y="193971"/>
                </a:lnTo>
                <a:lnTo>
                  <a:pt x="257569" y="231619"/>
                </a:lnTo>
                <a:lnTo>
                  <a:pt x="226336" y="261518"/>
                </a:lnTo>
                <a:lnTo>
                  <a:pt x="187802" y="281352"/>
                </a:lnTo>
                <a:lnTo>
                  <a:pt x="144401" y="28880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bg object 226"/>
          <p:cNvSpPr/>
          <p:nvPr/>
        </p:nvSpPr>
        <p:spPr>
          <a:xfrm>
            <a:off x="4736584" y="6697144"/>
            <a:ext cx="284480" cy="284480"/>
          </a:xfrm>
          <a:custGeom>
            <a:avLst/>
            <a:gdLst/>
            <a:ahLst/>
            <a:cxnLst/>
            <a:rect l="l" t="t" r="r" b="b"/>
            <a:pathLst>
              <a:path w="284479" h="284479">
                <a:moveTo>
                  <a:pt x="136288" y="284340"/>
                </a:moveTo>
                <a:lnTo>
                  <a:pt x="93260" y="275686"/>
                </a:lnTo>
                <a:lnTo>
                  <a:pt x="55781" y="254727"/>
                </a:lnTo>
                <a:lnTo>
                  <a:pt x="26186" y="223857"/>
                </a:lnTo>
                <a:lnTo>
                  <a:pt x="6814" y="185472"/>
                </a:lnTo>
                <a:lnTo>
                  <a:pt x="0" y="141967"/>
                </a:lnTo>
                <a:lnTo>
                  <a:pt x="8002" y="96168"/>
                </a:lnTo>
                <a:lnTo>
                  <a:pt x="29652" y="56423"/>
                </a:lnTo>
                <a:lnTo>
                  <a:pt x="62147" y="25382"/>
                </a:lnTo>
                <a:lnTo>
                  <a:pt x="102683" y="5691"/>
                </a:lnTo>
                <a:lnTo>
                  <a:pt x="148457" y="0"/>
                </a:lnTo>
                <a:lnTo>
                  <a:pt x="191713" y="8972"/>
                </a:lnTo>
                <a:lnTo>
                  <a:pt x="229030" y="30016"/>
                </a:lnTo>
                <a:lnTo>
                  <a:pt x="258267" y="60891"/>
                </a:lnTo>
                <a:lnTo>
                  <a:pt x="277283" y="99361"/>
                </a:lnTo>
                <a:lnTo>
                  <a:pt x="283935" y="143184"/>
                </a:lnTo>
                <a:lnTo>
                  <a:pt x="276290" y="189600"/>
                </a:lnTo>
                <a:lnTo>
                  <a:pt x="255385" y="229085"/>
                </a:lnTo>
                <a:lnTo>
                  <a:pt x="223539" y="259477"/>
                </a:lnTo>
                <a:lnTo>
                  <a:pt x="183068" y="278616"/>
                </a:lnTo>
                <a:lnTo>
                  <a:pt x="136288" y="28434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bg object 227"/>
          <p:cNvSpPr/>
          <p:nvPr/>
        </p:nvSpPr>
        <p:spPr>
          <a:xfrm>
            <a:off x="5176278" y="7133187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8863" y="285152"/>
                </a:moveTo>
                <a:lnTo>
                  <a:pt x="102177" y="279298"/>
                </a:lnTo>
                <a:lnTo>
                  <a:pt x="61505" y="259542"/>
                </a:lnTo>
                <a:lnTo>
                  <a:pt x="29126" y="228436"/>
                </a:lnTo>
                <a:lnTo>
                  <a:pt x="7729" y="188529"/>
                </a:lnTo>
                <a:lnTo>
                  <a:pt x="0" y="142373"/>
                </a:lnTo>
                <a:lnTo>
                  <a:pt x="7018" y="98517"/>
                </a:lnTo>
                <a:lnTo>
                  <a:pt x="26556" y="60015"/>
                </a:lnTo>
                <a:lnTo>
                  <a:pt x="56335" y="29204"/>
                </a:lnTo>
                <a:lnTo>
                  <a:pt x="94078" y="8420"/>
                </a:lnTo>
                <a:lnTo>
                  <a:pt x="137505" y="0"/>
                </a:lnTo>
                <a:lnTo>
                  <a:pt x="184639" y="5928"/>
                </a:lnTo>
                <a:lnTo>
                  <a:pt x="225249" y="25232"/>
                </a:lnTo>
                <a:lnTo>
                  <a:pt x="257099" y="55810"/>
                </a:lnTo>
                <a:lnTo>
                  <a:pt x="277948" y="95557"/>
                </a:lnTo>
                <a:lnTo>
                  <a:pt x="285557" y="142373"/>
                </a:lnTo>
                <a:lnTo>
                  <a:pt x="278973" y="186232"/>
                </a:lnTo>
                <a:lnTo>
                  <a:pt x="259753" y="224756"/>
                </a:lnTo>
                <a:lnTo>
                  <a:pt x="230156" y="255629"/>
                </a:lnTo>
                <a:lnTo>
                  <a:pt x="192439" y="276533"/>
                </a:lnTo>
                <a:lnTo>
                  <a:pt x="148863" y="28515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bg object 228"/>
          <p:cNvSpPr/>
          <p:nvPr/>
        </p:nvSpPr>
        <p:spPr>
          <a:xfrm>
            <a:off x="1251888" y="1899856"/>
            <a:ext cx="284480" cy="283210"/>
          </a:xfrm>
          <a:custGeom>
            <a:avLst/>
            <a:gdLst/>
            <a:ahLst/>
            <a:cxnLst/>
            <a:rect l="l" t="t" r="r" b="b"/>
            <a:pathLst>
              <a:path w="284480" h="283210">
                <a:moveTo>
                  <a:pt x="149268" y="283123"/>
                </a:moveTo>
                <a:lnTo>
                  <a:pt x="149674" y="282718"/>
                </a:lnTo>
                <a:lnTo>
                  <a:pt x="102333" y="277841"/>
                </a:lnTo>
                <a:lnTo>
                  <a:pt x="61534" y="259666"/>
                </a:lnTo>
                <a:lnTo>
                  <a:pt x="29438" y="230178"/>
                </a:lnTo>
                <a:lnTo>
                  <a:pt x="8206" y="191365"/>
                </a:lnTo>
                <a:lnTo>
                  <a:pt x="0" y="145212"/>
                </a:lnTo>
                <a:lnTo>
                  <a:pt x="5931" y="101256"/>
                </a:lnTo>
                <a:lnTo>
                  <a:pt x="24285" y="62439"/>
                </a:lnTo>
                <a:lnTo>
                  <a:pt x="52977" y="31080"/>
                </a:lnTo>
                <a:lnTo>
                  <a:pt x="89924" y="9494"/>
                </a:lnTo>
                <a:lnTo>
                  <a:pt x="133043" y="0"/>
                </a:lnTo>
                <a:lnTo>
                  <a:pt x="178603" y="5247"/>
                </a:lnTo>
                <a:lnTo>
                  <a:pt x="219392" y="24551"/>
                </a:lnTo>
                <a:lnTo>
                  <a:pt x="252491" y="55226"/>
                </a:lnTo>
                <a:lnTo>
                  <a:pt x="274979" y="94584"/>
                </a:lnTo>
                <a:lnTo>
                  <a:pt x="283935" y="139939"/>
                </a:lnTo>
                <a:lnTo>
                  <a:pt x="277873" y="183607"/>
                </a:lnTo>
                <a:lnTo>
                  <a:pt x="259195" y="222056"/>
                </a:lnTo>
                <a:lnTo>
                  <a:pt x="230081" y="252991"/>
                </a:lnTo>
                <a:lnTo>
                  <a:pt x="192712" y="274112"/>
                </a:lnTo>
                <a:lnTo>
                  <a:pt x="149268" y="28312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bg object 229"/>
          <p:cNvSpPr/>
          <p:nvPr/>
        </p:nvSpPr>
        <p:spPr>
          <a:xfrm>
            <a:off x="5611916" y="7568014"/>
            <a:ext cx="287020" cy="287655"/>
          </a:xfrm>
          <a:custGeom>
            <a:avLst/>
            <a:gdLst/>
            <a:ahLst/>
            <a:cxnLst/>
            <a:rect l="l" t="t" r="r" b="b"/>
            <a:pathLst>
              <a:path w="287020" h="287654">
                <a:moveTo>
                  <a:pt x="142778" y="287180"/>
                </a:moveTo>
                <a:lnTo>
                  <a:pt x="143184" y="286774"/>
                </a:lnTo>
                <a:lnTo>
                  <a:pt x="97803" y="279327"/>
                </a:lnTo>
                <a:lnTo>
                  <a:pt x="58263" y="258251"/>
                </a:lnTo>
                <a:lnTo>
                  <a:pt x="27095" y="226174"/>
                </a:lnTo>
                <a:lnTo>
                  <a:pt x="6830" y="185726"/>
                </a:lnTo>
                <a:lnTo>
                  <a:pt x="0" y="139533"/>
                </a:lnTo>
                <a:lnTo>
                  <a:pt x="7330" y="95467"/>
                </a:lnTo>
                <a:lnTo>
                  <a:pt x="26615" y="57533"/>
                </a:lnTo>
                <a:lnTo>
                  <a:pt x="55985" y="27679"/>
                </a:lnTo>
                <a:lnTo>
                  <a:pt x="93572" y="7852"/>
                </a:lnTo>
                <a:lnTo>
                  <a:pt x="137505" y="0"/>
                </a:lnTo>
                <a:lnTo>
                  <a:pt x="184531" y="5866"/>
                </a:lnTo>
                <a:lnTo>
                  <a:pt x="225269" y="24934"/>
                </a:lnTo>
                <a:lnTo>
                  <a:pt x="257420" y="55021"/>
                </a:lnTo>
                <a:lnTo>
                  <a:pt x="278688" y="93948"/>
                </a:lnTo>
                <a:lnTo>
                  <a:pt x="286774" y="139533"/>
                </a:lnTo>
                <a:lnTo>
                  <a:pt x="279859" y="185223"/>
                </a:lnTo>
                <a:lnTo>
                  <a:pt x="259393" y="225558"/>
                </a:lnTo>
                <a:lnTo>
                  <a:pt x="227985" y="257813"/>
                </a:lnTo>
                <a:lnTo>
                  <a:pt x="188244" y="279262"/>
                </a:lnTo>
                <a:lnTo>
                  <a:pt x="142778" y="28718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bg object 230"/>
          <p:cNvSpPr/>
          <p:nvPr/>
        </p:nvSpPr>
        <p:spPr>
          <a:xfrm>
            <a:off x="2562046" y="4516927"/>
            <a:ext cx="281305" cy="283210"/>
          </a:xfrm>
          <a:custGeom>
            <a:avLst/>
            <a:gdLst/>
            <a:ahLst/>
            <a:cxnLst/>
            <a:rect l="l" t="t" r="r" b="b"/>
            <a:pathLst>
              <a:path w="281305" h="283210">
                <a:moveTo>
                  <a:pt x="142778" y="283123"/>
                </a:moveTo>
                <a:lnTo>
                  <a:pt x="98647" y="276656"/>
                </a:lnTo>
                <a:lnTo>
                  <a:pt x="59869" y="257378"/>
                </a:lnTo>
                <a:lnTo>
                  <a:pt x="28880" y="227664"/>
                </a:lnTo>
                <a:lnTo>
                  <a:pt x="8112" y="189889"/>
                </a:lnTo>
                <a:lnTo>
                  <a:pt x="0" y="146429"/>
                </a:lnTo>
                <a:lnTo>
                  <a:pt x="6772" y="99932"/>
                </a:lnTo>
                <a:lnTo>
                  <a:pt x="27601" y="59198"/>
                </a:lnTo>
                <a:lnTo>
                  <a:pt x="59606" y="27069"/>
                </a:lnTo>
                <a:lnTo>
                  <a:pt x="99906" y="6389"/>
                </a:lnTo>
                <a:lnTo>
                  <a:pt x="145618" y="0"/>
                </a:lnTo>
                <a:lnTo>
                  <a:pt x="189224" y="8391"/>
                </a:lnTo>
                <a:lnTo>
                  <a:pt x="226658" y="29165"/>
                </a:lnTo>
                <a:lnTo>
                  <a:pt x="255836" y="60103"/>
                </a:lnTo>
                <a:lnTo>
                  <a:pt x="274677" y="98984"/>
                </a:lnTo>
                <a:lnTo>
                  <a:pt x="281095" y="143590"/>
                </a:lnTo>
                <a:lnTo>
                  <a:pt x="274070" y="188240"/>
                </a:lnTo>
                <a:lnTo>
                  <a:pt x="254779" y="226466"/>
                </a:lnTo>
                <a:lnTo>
                  <a:pt x="225168" y="256320"/>
                </a:lnTo>
                <a:lnTo>
                  <a:pt x="187186" y="275855"/>
                </a:lnTo>
                <a:lnTo>
                  <a:pt x="142778" y="28312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bg object 231"/>
          <p:cNvSpPr/>
          <p:nvPr/>
        </p:nvSpPr>
        <p:spPr>
          <a:xfrm>
            <a:off x="1251888" y="1460567"/>
            <a:ext cx="283210" cy="281305"/>
          </a:xfrm>
          <a:custGeom>
            <a:avLst/>
            <a:gdLst/>
            <a:ahLst/>
            <a:cxnLst/>
            <a:rect l="l" t="t" r="r" b="b"/>
            <a:pathLst>
              <a:path w="283209" h="281305">
                <a:moveTo>
                  <a:pt x="140750" y="281095"/>
                </a:moveTo>
                <a:lnTo>
                  <a:pt x="96051" y="274352"/>
                </a:lnTo>
                <a:lnTo>
                  <a:pt x="57679" y="255382"/>
                </a:lnTo>
                <a:lnTo>
                  <a:pt x="27582" y="226074"/>
                </a:lnTo>
                <a:lnTo>
                  <a:pt x="7706" y="188315"/>
                </a:lnTo>
                <a:lnTo>
                  <a:pt x="0" y="143995"/>
                </a:lnTo>
                <a:lnTo>
                  <a:pt x="6103" y="99815"/>
                </a:lnTo>
                <a:lnTo>
                  <a:pt x="24882" y="60891"/>
                </a:lnTo>
                <a:lnTo>
                  <a:pt x="54116" y="29659"/>
                </a:lnTo>
                <a:lnTo>
                  <a:pt x="91586" y="8550"/>
                </a:lnTo>
                <a:lnTo>
                  <a:pt x="135072" y="0"/>
                </a:lnTo>
                <a:lnTo>
                  <a:pt x="181267" y="6292"/>
                </a:lnTo>
                <a:lnTo>
                  <a:pt x="222030" y="26680"/>
                </a:lnTo>
                <a:lnTo>
                  <a:pt x="254461" y="58321"/>
                </a:lnTo>
                <a:lnTo>
                  <a:pt x="275657" y="98374"/>
                </a:lnTo>
                <a:lnTo>
                  <a:pt x="282718" y="143995"/>
                </a:lnTo>
                <a:lnTo>
                  <a:pt x="274807" y="187692"/>
                </a:lnTo>
                <a:lnTo>
                  <a:pt x="254474" y="225373"/>
                </a:lnTo>
                <a:lnTo>
                  <a:pt x="223899" y="254915"/>
                </a:lnTo>
                <a:lnTo>
                  <a:pt x="185265" y="274197"/>
                </a:lnTo>
                <a:lnTo>
                  <a:pt x="140750" y="28109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bg object 232"/>
          <p:cNvSpPr/>
          <p:nvPr/>
        </p:nvSpPr>
        <p:spPr>
          <a:xfrm>
            <a:off x="2118702" y="4079667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8051" y="285557"/>
                </a:moveTo>
                <a:lnTo>
                  <a:pt x="101230" y="279080"/>
                </a:lnTo>
                <a:lnTo>
                  <a:pt x="60366" y="258955"/>
                </a:lnTo>
                <a:lnTo>
                  <a:pt x="28107" y="227790"/>
                </a:lnTo>
                <a:lnTo>
                  <a:pt x="7103" y="188195"/>
                </a:lnTo>
                <a:lnTo>
                  <a:pt x="0" y="142778"/>
                </a:lnTo>
                <a:lnTo>
                  <a:pt x="8800" y="97011"/>
                </a:lnTo>
                <a:lnTo>
                  <a:pt x="31268" y="57007"/>
                </a:lnTo>
                <a:lnTo>
                  <a:pt x="64425" y="25609"/>
                </a:lnTo>
                <a:lnTo>
                  <a:pt x="105292" y="5659"/>
                </a:lnTo>
                <a:lnTo>
                  <a:pt x="150891" y="0"/>
                </a:lnTo>
                <a:lnTo>
                  <a:pt x="193906" y="9105"/>
                </a:lnTo>
                <a:lnTo>
                  <a:pt x="231003" y="30496"/>
                </a:lnTo>
                <a:lnTo>
                  <a:pt x="260058" y="61855"/>
                </a:lnTo>
                <a:lnTo>
                  <a:pt x="278950" y="100866"/>
                </a:lnTo>
                <a:lnTo>
                  <a:pt x="285557" y="145212"/>
                </a:lnTo>
                <a:lnTo>
                  <a:pt x="278733" y="190337"/>
                </a:lnTo>
                <a:lnTo>
                  <a:pt x="259876" y="228666"/>
                </a:lnTo>
                <a:lnTo>
                  <a:pt x="230681" y="258468"/>
                </a:lnTo>
                <a:lnTo>
                  <a:pt x="192842" y="278009"/>
                </a:lnTo>
                <a:lnTo>
                  <a:pt x="148051" y="28555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bg object 233"/>
          <p:cNvSpPr/>
          <p:nvPr/>
        </p:nvSpPr>
        <p:spPr>
          <a:xfrm>
            <a:off x="7358929" y="8879795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40" h="281940">
                <a:moveTo>
                  <a:pt x="146023" y="281501"/>
                </a:moveTo>
                <a:lnTo>
                  <a:pt x="99607" y="275134"/>
                </a:lnTo>
                <a:lnTo>
                  <a:pt x="59052" y="254905"/>
                </a:lnTo>
                <a:lnTo>
                  <a:pt x="27102" y="223500"/>
                </a:lnTo>
                <a:lnTo>
                  <a:pt x="6502" y="183607"/>
                </a:lnTo>
                <a:lnTo>
                  <a:pt x="0" y="137911"/>
                </a:lnTo>
                <a:lnTo>
                  <a:pt x="8537" y="94597"/>
                </a:lnTo>
                <a:lnTo>
                  <a:pt x="29555" y="56774"/>
                </a:lnTo>
                <a:lnTo>
                  <a:pt x="60541" y="26816"/>
                </a:lnTo>
                <a:lnTo>
                  <a:pt x="98984" y="7100"/>
                </a:lnTo>
                <a:lnTo>
                  <a:pt x="142373" y="0"/>
                </a:lnTo>
                <a:lnTo>
                  <a:pt x="185637" y="7100"/>
                </a:lnTo>
                <a:lnTo>
                  <a:pt x="185840" y="7100"/>
                </a:lnTo>
                <a:lnTo>
                  <a:pt x="224023" y="27011"/>
                </a:lnTo>
                <a:lnTo>
                  <a:pt x="254285" y="57212"/>
                </a:lnTo>
                <a:lnTo>
                  <a:pt x="274365" y="95376"/>
                </a:lnTo>
                <a:lnTo>
                  <a:pt x="281907" y="139128"/>
                </a:lnTo>
                <a:lnTo>
                  <a:pt x="275407" y="183295"/>
                </a:lnTo>
                <a:lnTo>
                  <a:pt x="256388" y="221836"/>
                </a:lnTo>
                <a:lnTo>
                  <a:pt x="227031" y="252530"/>
                </a:lnTo>
                <a:lnTo>
                  <a:pt x="189516" y="273158"/>
                </a:lnTo>
                <a:lnTo>
                  <a:pt x="146023" y="28150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bg object 234"/>
          <p:cNvSpPr/>
          <p:nvPr/>
        </p:nvSpPr>
        <p:spPr>
          <a:xfrm>
            <a:off x="2997278" y="4954188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39" h="281939">
                <a:moveTo>
                  <a:pt x="145618" y="281501"/>
                </a:moveTo>
                <a:lnTo>
                  <a:pt x="100023" y="275043"/>
                </a:lnTo>
                <a:lnTo>
                  <a:pt x="59665" y="254276"/>
                </a:lnTo>
                <a:lnTo>
                  <a:pt x="27543" y="222215"/>
                </a:lnTo>
                <a:lnTo>
                  <a:pt x="6655" y="181880"/>
                </a:lnTo>
                <a:lnTo>
                  <a:pt x="0" y="136288"/>
                </a:lnTo>
                <a:lnTo>
                  <a:pt x="8420" y="92910"/>
                </a:lnTo>
                <a:lnTo>
                  <a:pt x="29204" y="55313"/>
                </a:lnTo>
                <a:lnTo>
                  <a:pt x="60015" y="25778"/>
                </a:lnTo>
                <a:lnTo>
                  <a:pt x="98517" y="6580"/>
                </a:lnTo>
                <a:lnTo>
                  <a:pt x="142373" y="0"/>
                </a:lnTo>
                <a:lnTo>
                  <a:pt x="186203" y="7379"/>
                </a:lnTo>
                <a:lnTo>
                  <a:pt x="224230" y="27102"/>
                </a:lnTo>
                <a:lnTo>
                  <a:pt x="254256" y="57007"/>
                </a:lnTo>
                <a:lnTo>
                  <a:pt x="274080" y="94934"/>
                </a:lnTo>
                <a:lnTo>
                  <a:pt x="281501" y="138722"/>
                </a:lnTo>
                <a:lnTo>
                  <a:pt x="275067" y="181880"/>
                </a:lnTo>
                <a:lnTo>
                  <a:pt x="255866" y="221106"/>
                </a:lnTo>
                <a:lnTo>
                  <a:pt x="226450" y="251978"/>
                </a:lnTo>
                <a:lnTo>
                  <a:pt x="188954" y="272882"/>
                </a:lnTo>
                <a:lnTo>
                  <a:pt x="145618" y="28150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bg object 235"/>
          <p:cNvSpPr/>
          <p:nvPr/>
        </p:nvSpPr>
        <p:spPr>
          <a:xfrm>
            <a:off x="7795783" y="9316244"/>
            <a:ext cx="281305" cy="281305"/>
          </a:xfrm>
          <a:custGeom>
            <a:avLst/>
            <a:gdLst/>
            <a:ahLst/>
            <a:cxnLst/>
            <a:rect l="l" t="t" r="r" b="b"/>
            <a:pathLst>
              <a:path w="281304" h="281304">
                <a:moveTo>
                  <a:pt x="122092" y="280690"/>
                </a:moveTo>
                <a:lnTo>
                  <a:pt x="79683" y="267684"/>
                </a:lnTo>
                <a:lnTo>
                  <a:pt x="44303" y="243035"/>
                </a:lnTo>
                <a:lnTo>
                  <a:pt x="17918" y="209313"/>
                </a:lnTo>
                <a:lnTo>
                  <a:pt x="2495" y="169089"/>
                </a:lnTo>
                <a:lnTo>
                  <a:pt x="0" y="124931"/>
                </a:lnTo>
                <a:lnTo>
                  <a:pt x="11344" y="82694"/>
                </a:lnTo>
                <a:lnTo>
                  <a:pt x="34876" y="46961"/>
                </a:lnTo>
                <a:lnTo>
                  <a:pt x="67988" y="19852"/>
                </a:lnTo>
                <a:lnTo>
                  <a:pt x="108070" y="3491"/>
                </a:lnTo>
                <a:lnTo>
                  <a:pt x="152513" y="0"/>
                </a:lnTo>
                <a:lnTo>
                  <a:pt x="195130" y="10815"/>
                </a:lnTo>
                <a:lnTo>
                  <a:pt x="231769" y="34052"/>
                </a:lnTo>
                <a:lnTo>
                  <a:pt x="259958" y="66849"/>
                </a:lnTo>
                <a:lnTo>
                  <a:pt x="277224" y="106344"/>
                </a:lnTo>
                <a:lnTo>
                  <a:pt x="281095" y="149674"/>
                </a:lnTo>
                <a:lnTo>
                  <a:pt x="269426" y="194880"/>
                </a:lnTo>
                <a:lnTo>
                  <a:pt x="244401" y="233290"/>
                </a:lnTo>
                <a:lnTo>
                  <a:pt x="209310" y="262200"/>
                </a:lnTo>
                <a:lnTo>
                  <a:pt x="167443" y="278902"/>
                </a:lnTo>
                <a:lnTo>
                  <a:pt x="122092" y="28069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bg object 236"/>
          <p:cNvSpPr/>
          <p:nvPr/>
        </p:nvSpPr>
        <p:spPr>
          <a:xfrm>
            <a:off x="1687120" y="3207580"/>
            <a:ext cx="284480" cy="284480"/>
          </a:xfrm>
          <a:custGeom>
            <a:avLst/>
            <a:gdLst/>
            <a:ahLst/>
            <a:cxnLst/>
            <a:rect l="l" t="t" r="r" b="b"/>
            <a:pathLst>
              <a:path w="284480" h="284479">
                <a:moveTo>
                  <a:pt x="144401" y="283935"/>
                </a:moveTo>
                <a:lnTo>
                  <a:pt x="98725" y="277711"/>
                </a:lnTo>
                <a:lnTo>
                  <a:pt x="59081" y="257410"/>
                </a:lnTo>
                <a:lnTo>
                  <a:pt x="27673" y="225700"/>
                </a:lnTo>
                <a:lnTo>
                  <a:pt x="7109" y="185249"/>
                </a:lnTo>
                <a:lnTo>
                  <a:pt x="0" y="138722"/>
                </a:lnTo>
                <a:lnTo>
                  <a:pt x="7057" y="94195"/>
                </a:lnTo>
                <a:lnTo>
                  <a:pt x="26089" y="56248"/>
                </a:lnTo>
                <a:lnTo>
                  <a:pt x="55343" y="26693"/>
                </a:lnTo>
                <a:lnTo>
                  <a:pt x="93065" y="7340"/>
                </a:lnTo>
                <a:lnTo>
                  <a:pt x="137505" y="0"/>
                </a:lnTo>
                <a:lnTo>
                  <a:pt x="184197" y="6788"/>
                </a:lnTo>
                <a:lnTo>
                  <a:pt x="224737" y="26952"/>
                </a:lnTo>
                <a:lnTo>
                  <a:pt x="256573" y="58000"/>
                </a:lnTo>
                <a:lnTo>
                  <a:pt x="277156" y="97440"/>
                </a:lnTo>
                <a:lnTo>
                  <a:pt x="283935" y="142778"/>
                </a:lnTo>
                <a:lnTo>
                  <a:pt x="276004" y="186040"/>
                </a:lnTo>
                <a:lnTo>
                  <a:pt x="255729" y="224182"/>
                </a:lnTo>
                <a:lnTo>
                  <a:pt x="225467" y="254808"/>
                </a:lnTo>
                <a:lnTo>
                  <a:pt x="187572" y="275524"/>
                </a:lnTo>
                <a:lnTo>
                  <a:pt x="144401" y="28393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bg object 237"/>
          <p:cNvSpPr/>
          <p:nvPr/>
        </p:nvSpPr>
        <p:spPr>
          <a:xfrm>
            <a:off x="6056965" y="10192386"/>
            <a:ext cx="267335" cy="94615"/>
          </a:xfrm>
          <a:custGeom>
            <a:avLst/>
            <a:gdLst/>
            <a:ahLst/>
            <a:cxnLst/>
            <a:rect l="l" t="t" r="r" b="b"/>
            <a:pathLst>
              <a:path w="267335" h="94615">
                <a:moveTo>
                  <a:pt x="267054" y="94612"/>
                </a:moveTo>
                <a:lnTo>
                  <a:pt x="0" y="94612"/>
                </a:lnTo>
                <a:lnTo>
                  <a:pt x="332" y="92585"/>
                </a:lnTo>
                <a:lnTo>
                  <a:pt x="19968" y="54729"/>
                </a:lnTo>
                <a:lnTo>
                  <a:pt x="49942" y="25421"/>
                </a:lnTo>
                <a:lnTo>
                  <a:pt x="88268" y="6548"/>
                </a:lnTo>
                <a:lnTo>
                  <a:pt x="132961" y="0"/>
                </a:lnTo>
                <a:lnTo>
                  <a:pt x="177628" y="7054"/>
                </a:lnTo>
                <a:lnTo>
                  <a:pt x="216259" y="26355"/>
                </a:lnTo>
                <a:lnTo>
                  <a:pt x="246714" y="55839"/>
                </a:lnTo>
                <a:lnTo>
                  <a:pt x="266849" y="93442"/>
                </a:lnTo>
                <a:lnTo>
                  <a:pt x="267054" y="9461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bg object 238"/>
          <p:cNvSpPr/>
          <p:nvPr/>
        </p:nvSpPr>
        <p:spPr>
          <a:xfrm>
            <a:off x="6484408" y="8012170"/>
            <a:ext cx="280035" cy="279400"/>
          </a:xfrm>
          <a:custGeom>
            <a:avLst/>
            <a:gdLst/>
            <a:ahLst/>
            <a:cxnLst/>
            <a:rect l="l" t="t" r="r" b="b"/>
            <a:pathLst>
              <a:path w="280034" h="279400">
                <a:moveTo>
                  <a:pt x="148863" y="279067"/>
                </a:moveTo>
                <a:lnTo>
                  <a:pt x="102177" y="274171"/>
                </a:lnTo>
                <a:lnTo>
                  <a:pt x="61505" y="255275"/>
                </a:lnTo>
                <a:lnTo>
                  <a:pt x="29126" y="224834"/>
                </a:lnTo>
                <a:lnTo>
                  <a:pt x="7729" y="185300"/>
                </a:lnTo>
                <a:lnTo>
                  <a:pt x="0" y="139128"/>
                </a:lnTo>
                <a:lnTo>
                  <a:pt x="6707" y="95337"/>
                </a:lnTo>
                <a:lnTo>
                  <a:pt x="25914" y="57387"/>
                </a:lnTo>
                <a:lnTo>
                  <a:pt x="55518" y="27420"/>
                </a:lnTo>
                <a:lnTo>
                  <a:pt x="93416" y="7577"/>
                </a:lnTo>
                <a:lnTo>
                  <a:pt x="137505" y="0"/>
                </a:lnTo>
                <a:lnTo>
                  <a:pt x="182253" y="5973"/>
                </a:lnTo>
                <a:lnTo>
                  <a:pt x="220771" y="24136"/>
                </a:lnTo>
                <a:lnTo>
                  <a:pt x="251112" y="52656"/>
                </a:lnTo>
                <a:lnTo>
                  <a:pt x="271328" y="89704"/>
                </a:lnTo>
                <a:lnTo>
                  <a:pt x="279473" y="133449"/>
                </a:lnTo>
                <a:lnTo>
                  <a:pt x="274145" y="178071"/>
                </a:lnTo>
                <a:lnTo>
                  <a:pt x="256511" y="217066"/>
                </a:lnTo>
                <a:lnTo>
                  <a:pt x="228481" y="248311"/>
                </a:lnTo>
                <a:lnTo>
                  <a:pt x="191962" y="269686"/>
                </a:lnTo>
                <a:lnTo>
                  <a:pt x="148863" y="27906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bg object 239"/>
          <p:cNvSpPr/>
          <p:nvPr/>
        </p:nvSpPr>
        <p:spPr>
          <a:xfrm>
            <a:off x="3869365" y="5831142"/>
            <a:ext cx="280035" cy="279400"/>
          </a:xfrm>
          <a:custGeom>
            <a:avLst/>
            <a:gdLst/>
            <a:ahLst/>
            <a:cxnLst/>
            <a:rect l="l" t="t" r="r" b="b"/>
            <a:pathLst>
              <a:path w="280035" h="279400">
                <a:moveTo>
                  <a:pt x="138722" y="279067"/>
                </a:moveTo>
                <a:lnTo>
                  <a:pt x="92351" y="271490"/>
                </a:lnTo>
                <a:lnTo>
                  <a:pt x="53298" y="250382"/>
                </a:lnTo>
                <a:lnTo>
                  <a:pt x="23396" y="218175"/>
                </a:lnTo>
                <a:lnTo>
                  <a:pt x="4883" y="177305"/>
                </a:lnTo>
                <a:lnTo>
                  <a:pt x="0" y="130204"/>
                </a:lnTo>
                <a:lnTo>
                  <a:pt x="9144" y="86796"/>
                </a:lnTo>
                <a:lnTo>
                  <a:pt x="30321" y="50261"/>
                </a:lnTo>
                <a:lnTo>
                  <a:pt x="61446" y="22409"/>
                </a:lnTo>
                <a:lnTo>
                  <a:pt x="100438" y="5052"/>
                </a:lnTo>
                <a:lnTo>
                  <a:pt x="145212" y="0"/>
                </a:lnTo>
                <a:lnTo>
                  <a:pt x="188964" y="8537"/>
                </a:lnTo>
                <a:lnTo>
                  <a:pt x="226349" y="29263"/>
                </a:lnTo>
                <a:lnTo>
                  <a:pt x="255285" y="59957"/>
                </a:lnTo>
                <a:lnTo>
                  <a:pt x="273687" y="98400"/>
                </a:lnTo>
                <a:lnTo>
                  <a:pt x="279473" y="142373"/>
                </a:lnTo>
                <a:lnTo>
                  <a:pt x="271416" y="186027"/>
                </a:lnTo>
                <a:lnTo>
                  <a:pt x="251131" y="223607"/>
                </a:lnTo>
                <a:lnTo>
                  <a:pt x="220801" y="253030"/>
                </a:lnTo>
                <a:lnTo>
                  <a:pt x="182604" y="272211"/>
                </a:lnTo>
                <a:lnTo>
                  <a:pt x="138722" y="27906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bg object 240"/>
          <p:cNvSpPr/>
          <p:nvPr/>
        </p:nvSpPr>
        <p:spPr>
          <a:xfrm>
            <a:off x="4302163" y="6263535"/>
            <a:ext cx="281940" cy="281940"/>
          </a:xfrm>
          <a:custGeom>
            <a:avLst/>
            <a:gdLst/>
            <a:ahLst/>
            <a:cxnLst/>
            <a:rect l="l" t="t" r="r" b="b"/>
            <a:pathLst>
              <a:path w="281939" h="281940">
                <a:moveTo>
                  <a:pt x="137505" y="281501"/>
                </a:moveTo>
                <a:lnTo>
                  <a:pt x="93182" y="273204"/>
                </a:lnTo>
                <a:lnTo>
                  <a:pt x="55109" y="252699"/>
                </a:lnTo>
                <a:lnTo>
                  <a:pt x="25447" y="222186"/>
                </a:lnTo>
                <a:lnTo>
                  <a:pt x="6356" y="183866"/>
                </a:lnTo>
                <a:lnTo>
                  <a:pt x="0" y="139939"/>
                </a:lnTo>
                <a:lnTo>
                  <a:pt x="8569" y="94000"/>
                </a:lnTo>
                <a:lnTo>
                  <a:pt x="30885" y="54350"/>
                </a:lnTo>
                <a:lnTo>
                  <a:pt x="64046" y="23675"/>
                </a:lnTo>
                <a:lnTo>
                  <a:pt x="105150" y="4663"/>
                </a:lnTo>
                <a:lnTo>
                  <a:pt x="151296" y="0"/>
                </a:lnTo>
                <a:lnTo>
                  <a:pt x="194549" y="9910"/>
                </a:lnTo>
                <a:lnTo>
                  <a:pt x="231064" y="31872"/>
                </a:lnTo>
                <a:lnTo>
                  <a:pt x="258974" y="63724"/>
                </a:lnTo>
                <a:lnTo>
                  <a:pt x="276410" y="103306"/>
                </a:lnTo>
                <a:lnTo>
                  <a:pt x="281501" y="148457"/>
                </a:lnTo>
                <a:lnTo>
                  <a:pt x="273028" y="192391"/>
                </a:lnTo>
                <a:lnTo>
                  <a:pt x="252368" y="229491"/>
                </a:lnTo>
                <a:lnTo>
                  <a:pt x="221544" y="257887"/>
                </a:lnTo>
                <a:lnTo>
                  <a:pt x="182581" y="275712"/>
                </a:lnTo>
                <a:lnTo>
                  <a:pt x="137505" y="281095"/>
                </a:lnTo>
                <a:lnTo>
                  <a:pt x="137505" y="28150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bg object 241"/>
          <p:cNvSpPr/>
          <p:nvPr/>
        </p:nvSpPr>
        <p:spPr>
          <a:xfrm>
            <a:off x="6918018" y="8446186"/>
            <a:ext cx="281940" cy="278765"/>
          </a:xfrm>
          <a:custGeom>
            <a:avLst/>
            <a:gdLst/>
            <a:ahLst/>
            <a:cxnLst/>
            <a:rect l="l" t="t" r="r" b="b"/>
            <a:pathLst>
              <a:path w="281940" h="278765">
                <a:moveTo>
                  <a:pt x="144806" y="278662"/>
                </a:moveTo>
                <a:lnTo>
                  <a:pt x="98089" y="271863"/>
                </a:lnTo>
                <a:lnTo>
                  <a:pt x="57562" y="251339"/>
                </a:lnTo>
                <a:lnTo>
                  <a:pt x="25914" y="219814"/>
                </a:lnTo>
                <a:lnTo>
                  <a:pt x="5831" y="180014"/>
                </a:lnTo>
                <a:lnTo>
                  <a:pt x="0" y="134666"/>
                </a:lnTo>
                <a:lnTo>
                  <a:pt x="9095" y="91767"/>
                </a:lnTo>
                <a:lnTo>
                  <a:pt x="30418" y="54612"/>
                </a:lnTo>
                <a:lnTo>
                  <a:pt x="61592" y="25440"/>
                </a:lnTo>
                <a:lnTo>
                  <a:pt x="100243" y="6489"/>
                </a:lnTo>
                <a:lnTo>
                  <a:pt x="143995" y="0"/>
                </a:lnTo>
                <a:lnTo>
                  <a:pt x="187776" y="7463"/>
                </a:lnTo>
                <a:lnTo>
                  <a:pt x="225658" y="27387"/>
                </a:lnTo>
                <a:lnTo>
                  <a:pt x="255441" y="57533"/>
                </a:lnTo>
                <a:lnTo>
                  <a:pt x="274923" y="95661"/>
                </a:lnTo>
                <a:lnTo>
                  <a:pt x="281907" y="139533"/>
                </a:lnTo>
                <a:lnTo>
                  <a:pt x="275125" y="183636"/>
                </a:lnTo>
                <a:lnTo>
                  <a:pt x="256077" y="221625"/>
                </a:lnTo>
                <a:lnTo>
                  <a:pt x="226710" y="251475"/>
                </a:lnTo>
                <a:lnTo>
                  <a:pt x="188971" y="271163"/>
                </a:lnTo>
                <a:lnTo>
                  <a:pt x="144806" y="27866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bg object 242"/>
          <p:cNvSpPr/>
          <p:nvPr/>
        </p:nvSpPr>
        <p:spPr>
          <a:xfrm>
            <a:off x="1689554" y="2773971"/>
            <a:ext cx="276860" cy="280670"/>
          </a:xfrm>
          <a:custGeom>
            <a:avLst/>
            <a:gdLst/>
            <a:ahLst/>
            <a:cxnLst/>
            <a:rect l="l" t="t" r="r" b="b"/>
            <a:pathLst>
              <a:path w="276860" h="280669">
                <a:moveTo>
                  <a:pt x="140924" y="280251"/>
                </a:moveTo>
                <a:lnTo>
                  <a:pt x="97816" y="274080"/>
                </a:lnTo>
                <a:lnTo>
                  <a:pt x="59519" y="254694"/>
                </a:lnTo>
                <a:lnTo>
                  <a:pt x="28776" y="224620"/>
                </a:lnTo>
                <a:lnTo>
                  <a:pt x="8099" y="186349"/>
                </a:lnTo>
                <a:lnTo>
                  <a:pt x="0" y="142373"/>
                </a:lnTo>
                <a:lnTo>
                  <a:pt x="6068" y="97816"/>
                </a:lnTo>
                <a:lnTo>
                  <a:pt x="24791" y="59081"/>
                </a:lnTo>
                <a:lnTo>
                  <a:pt x="54028" y="28387"/>
                </a:lnTo>
                <a:lnTo>
                  <a:pt x="91638" y="7953"/>
                </a:lnTo>
                <a:lnTo>
                  <a:pt x="135477" y="0"/>
                </a:lnTo>
                <a:lnTo>
                  <a:pt x="179635" y="6155"/>
                </a:lnTo>
                <a:lnTo>
                  <a:pt x="218107" y="25103"/>
                </a:lnTo>
                <a:lnTo>
                  <a:pt x="248616" y="54642"/>
                </a:lnTo>
                <a:lnTo>
                  <a:pt x="268885" y="92572"/>
                </a:lnTo>
                <a:lnTo>
                  <a:pt x="276634" y="136694"/>
                </a:lnTo>
                <a:lnTo>
                  <a:pt x="270134" y="181183"/>
                </a:lnTo>
                <a:lnTo>
                  <a:pt x="251115" y="220122"/>
                </a:lnTo>
                <a:lnTo>
                  <a:pt x="221758" y="251177"/>
                </a:lnTo>
                <a:lnTo>
                  <a:pt x="184243" y="272009"/>
                </a:lnTo>
                <a:lnTo>
                  <a:pt x="140924" y="28025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bg object 243"/>
          <p:cNvSpPr/>
          <p:nvPr/>
        </p:nvSpPr>
        <p:spPr>
          <a:xfrm>
            <a:off x="3433727" y="5390637"/>
            <a:ext cx="281940" cy="278765"/>
          </a:xfrm>
          <a:custGeom>
            <a:avLst/>
            <a:gdLst/>
            <a:ahLst/>
            <a:cxnLst/>
            <a:rect l="l" t="t" r="r" b="b"/>
            <a:pathLst>
              <a:path w="281939" h="278764">
                <a:moveTo>
                  <a:pt x="141740" y="278630"/>
                </a:moveTo>
                <a:lnTo>
                  <a:pt x="97959" y="272516"/>
                </a:lnTo>
                <a:lnTo>
                  <a:pt x="59460" y="253636"/>
                </a:lnTo>
                <a:lnTo>
                  <a:pt x="28769" y="224282"/>
                </a:lnTo>
                <a:lnTo>
                  <a:pt x="8183" y="186712"/>
                </a:lnTo>
                <a:lnTo>
                  <a:pt x="0" y="143184"/>
                </a:lnTo>
                <a:lnTo>
                  <a:pt x="5503" y="98815"/>
                </a:lnTo>
                <a:lnTo>
                  <a:pt x="23584" y="60132"/>
                </a:lnTo>
                <a:lnTo>
                  <a:pt x="52218" y="29315"/>
                </a:lnTo>
                <a:lnTo>
                  <a:pt x="89379" y="8544"/>
                </a:lnTo>
                <a:lnTo>
                  <a:pt x="133043" y="0"/>
                </a:lnTo>
                <a:lnTo>
                  <a:pt x="179868" y="5714"/>
                </a:lnTo>
                <a:lnTo>
                  <a:pt x="220755" y="25077"/>
                </a:lnTo>
                <a:lnTo>
                  <a:pt x="253075" y="55576"/>
                </a:lnTo>
                <a:lnTo>
                  <a:pt x="274200" y="94701"/>
                </a:lnTo>
                <a:lnTo>
                  <a:pt x="281501" y="139939"/>
                </a:lnTo>
                <a:lnTo>
                  <a:pt x="273917" y="182909"/>
                </a:lnTo>
                <a:lnTo>
                  <a:pt x="253737" y="220661"/>
                </a:lnTo>
                <a:lnTo>
                  <a:pt x="223354" y="250800"/>
                </a:lnTo>
                <a:lnTo>
                  <a:pt x="185164" y="270932"/>
                </a:lnTo>
                <a:lnTo>
                  <a:pt x="141740" y="27863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bg object 244"/>
          <p:cNvSpPr/>
          <p:nvPr/>
        </p:nvSpPr>
        <p:spPr>
          <a:xfrm>
            <a:off x="1252294" y="1028580"/>
            <a:ext cx="281940" cy="278765"/>
          </a:xfrm>
          <a:custGeom>
            <a:avLst/>
            <a:gdLst/>
            <a:ahLst/>
            <a:cxnLst/>
            <a:rect l="l" t="t" r="r" b="b"/>
            <a:pathLst>
              <a:path w="281940" h="278765">
                <a:moveTo>
                  <a:pt x="142778" y="278662"/>
                </a:moveTo>
                <a:lnTo>
                  <a:pt x="98880" y="272600"/>
                </a:lnTo>
                <a:lnTo>
                  <a:pt x="60278" y="253922"/>
                </a:lnTo>
                <a:lnTo>
                  <a:pt x="29347" y="224808"/>
                </a:lnTo>
                <a:lnTo>
                  <a:pt x="8462" y="187439"/>
                </a:lnTo>
                <a:lnTo>
                  <a:pt x="0" y="143995"/>
                </a:lnTo>
                <a:lnTo>
                  <a:pt x="5302" y="99737"/>
                </a:lnTo>
                <a:lnTo>
                  <a:pt x="23240" y="60950"/>
                </a:lnTo>
                <a:lnTo>
                  <a:pt x="51750" y="29892"/>
                </a:lnTo>
                <a:lnTo>
                  <a:pt x="88769" y="8823"/>
                </a:lnTo>
                <a:lnTo>
                  <a:pt x="132232" y="0"/>
                </a:lnTo>
                <a:lnTo>
                  <a:pt x="179262" y="5435"/>
                </a:lnTo>
                <a:lnTo>
                  <a:pt x="220314" y="24499"/>
                </a:lnTo>
                <a:lnTo>
                  <a:pt x="252819" y="54758"/>
                </a:lnTo>
                <a:lnTo>
                  <a:pt x="274206" y="93779"/>
                </a:lnTo>
                <a:lnTo>
                  <a:pt x="281907" y="139128"/>
                </a:lnTo>
                <a:lnTo>
                  <a:pt x="274563" y="182143"/>
                </a:lnTo>
                <a:lnTo>
                  <a:pt x="254603" y="220018"/>
                </a:lnTo>
                <a:lnTo>
                  <a:pt x="224402" y="250340"/>
                </a:lnTo>
                <a:lnTo>
                  <a:pt x="186336" y="270692"/>
                </a:lnTo>
                <a:lnTo>
                  <a:pt x="142778" y="27866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bg object 245"/>
          <p:cNvSpPr/>
          <p:nvPr/>
        </p:nvSpPr>
        <p:spPr>
          <a:xfrm>
            <a:off x="1253916" y="156494"/>
            <a:ext cx="278765" cy="279400"/>
          </a:xfrm>
          <a:custGeom>
            <a:avLst/>
            <a:gdLst/>
            <a:ahLst/>
            <a:cxnLst/>
            <a:rect l="l" t="t" r="r" b="b"/>
            <a:pathLst>
              <a:path w="278765" h="279400">
                <a:moveTo>
                  <a:pt x="135883" y="279067"/>
                </a:moveTo>
                <a:lnTo>
                  <a:pt x="135883" y="278662"/>
                </a:lnTo>
                <a:lnTo>
                  <a:pt x="92196" y="270870"/>
                </a:lnTo>
                <a:lnTo>
                  <a:pt x="54583" y="250502"/>
                </a:lnTo>
                <a:lnTo>
                  <a:pt x="25226" y="219872"/>
                </a:lnTo>
                <a:lnTo>
                  <a:pt x="6304" y="181299"/>
                </a:lnTo>
                <a:lnTo>
                  <a:pt x="0" y="137100"/>
                </a:lnTo>
                <a:lnTo>
                  <a:pt x="8024" y="93481"/>
                </a:lnTo>
                <a:lnTo>
                  <a:pt x="28860" y="55372"/>
                </a:lnTo>
                <a:lnTo>
                  <a:pt x="59840" y="25362"/>
                </a:lnTo>
                <a:lnTo>
                  <a:pt x="98296" y="6042"/>
                </a:lnTo>
                <a:lnTo>
                  <a:pt x="141561" y="0"/>
                </a:lnTo>
                <a:lnTo>
                  <a:pt x="184791" y="8660"/>
                </a:lnTo>
                <a:lnTo>
                  <a:pt x="222705" y="29957"/>
                </a:lnTo>
                <a:lnTo>
                  <a:pt x="252715" y="61242"/>
                </a:lnTo>
                <a:lnTo>
                  <a:pt x="272230" y="99867"/>
                </a:lnTo>
                <a:lnTo>
                  <a:pt x="278662" y="143184"/>
                </a:lnTo>
                <a:lnTo>
                  <a:pt x="270666" y="186443"/>
                </a:lnTo>
                <a:lnTo>
                  <a:pt x="249840" y="224075"/>
                </a:lnTo>
                <a:lnTo>
                  <a:pt x="218733" y="253666"/>
                </a:lnTo>
                <a:lnTo>
                  <a:pt x="179898" y="272801"/>
                </a:lnTo>
                <a:lnTo>
                  <a:pt x="135883" y="27906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bg object 246"/>
          <p:cNvSpPr/>
          <p:nvPr/>
        </p:nvSpPr>
        <p:spPr>
          <a:xfrm>
            <a:off x="5616378" y="7136433"/>
            <a:ext cx="278765" cy="278765"/>
          </a:xfrm>
          <a:custGeom>
            <a:avLst/>
            <a:gdLst/>
            <a:ahLst/>
            <a:cxnLst/>
            <a:rect l="l" t="t" r="r" b="b"/>
            <a:pathLst>
              <a:path w="278764" h="278765">
                <a:moveTo>
                  <a:pt x="143733" y="278630"/>
                </a:moveTo>
                <a:lnTo>
                  <a:pt x="100749" y="273496"/>
                </a:lnTo>
                <a:lnTo>
                  <a:pt x="61943" y="254857"/>
                </a:lnTo>
                <a:lnTo>
                  <a:pt x="30359" y="225334"/>
                </a:lnTo>
                <a:lnTo>
                  <a:pt x="8784" y="187517"/>
                </a:lnTo>
                <a:lnTo>
                  <a:pt x="0" y="143995"/>
                </a:lnTo>
                <a:lnTo>
                  <a:pt x="5467" y="99854"/>
                </a:lnTo>
                <a:lnTo>
                  <a:pt x="23785" y="61008"/>
                </a:lnTo>
                <a:lnTo>
                  <a:pt x="52714" y="29834"/>
                </a:lnTo>
                <a:lnTo>
                  <a:pt x="90015" y="8706"/>
                </a:lnTo>
                <a:lnTo>
                  <a:pt x="133449" y="0"/>
                </a:lnTo>
                <a:lnTo>
                  <a:pt x="177522" y="5545"/>
                </a:lnTo>
                <a:lnTo>
                  <a:pt x="216572" y="24019"/>
                </a:lnTo>
                <a:lnTo>
                  <a:pt x="248107" y="53065"/>
                </a:lnTo>
                <a:lnTo>
                  <a:pt x="269634" y="90327"/>
                </a:lnTo>
                <a:lnTo>
                  <a:pt x="278662" y="133449"/>
                </a:lnTo>
                <a:lnTo>
                  <a:pt x="272986" y="176666"/>
                </a:lnTo>
                <a:lnTo>
                  <a:pt x="254188" y="215463"/>
                </a:lnTo>
                <a:lnTo>
                  <a:pt x="224720" y="247172"/>
                </a:lnTo>
                <a:lnTo>
                  <a:pt x="187037" y="269128"/>
                </a:lnTo>
                <a:lnTo>
                  <a:pt x="143733" y="27863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bg object 247"/>
          <p:cNvSpPr/>
          <p:nvPr/>
        </p:nvSpPr>
        <p:spPr>
          <a:xfrm>
            <a:off x="5180740" y="6701201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6288" y="277039"/>
                </a:moveTo>
                <a:lnTo>
                  <a:pt x="92442" y="268846"/>
                </a:lnTo>
                <a:lnTo>
                  <a:pt x="54204" y="247607"/>
                </a:lnTo>
                <a:lnTo>
                  <a:pt x="24259" y="216147"/>
                </a:lnTo>
                <a:lnTo>
                  <a:pt x="5295" y="177289"/>
                </a:lnTo>
                <a:lnTo>
                  <a:pt x="0" y="133855"/>
                </a:lnTo>
                <a:lnTo>
                  <a:pt x="8839" y="92442"/>
                </a:lnTo>
                <a:lnTo>
                  <a:pt x="29049" y="56248"/>
                </a:lnTo>
                <a:lnTo>
                  <a:pt x="58467" y="27374"/>
                </a:lnTo>
                <a:lnTo>
                  <a:pt x="94934" y="7924"/>
                </a:lnTo>
                <a:lnTo>
                  <a:pt x="136288" y="0"/>
                </a:lnTo>
                <a:lnTo>
                  <a:pt x="179742" y="6175"/>
                </a:lnTo>
                <a:lnTo>
                  <a:pt x="218250" y="25842"/>
                </a:lnTo>
                <a:lnTo>
                  <a:pt x="249106" y="56335"/>
                </a:lnTo>
                <a:lnTo>
                  <a:pt x="269605" y="94986"/>
                </a:lnTo>
                <a:lnTo>
                  <a:pt x="277039" y="139128"/>
                </a:lnTo>
                <a:lnTo>
                  <a:pt x="269839" y="183182"/>
                </a:lnTo>
                <a:lnTo>
                  <a:pt x="249807" y="221316"/>
                </a:lnTo>
                <a:lnTo>
                  <a:pt x="219301" y="251216"/>
                </a:lnTo>
                <a:lnTo>
                  <a:pt x="180676" y="270562"/>
                </a:lnTo>
                <a:lnTo>
                  <a:pt x="136288" y="27703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bg object 248"/>
          <p:cNvSpPr/>
          <p:nvPr/>
        </p:nvSpPr>
        <p:spPr>
          <a:xfrm>
            <a:off x="1253510" y="592537"/>
            <a:ext cx="280035" cy="280670"/>
          </a:xfrm>
          <a:custGeom>
            <a:avLst/>
            <a:gdLst/>
            <a:ahLst/>
            <a:cxnLst/>
            <a:rect l="l" t="t" r="r" b="b"/>
            <a:pathLst>
              <a:path w="280034" h="280669">
                <a:moveTo>
                  <a:pt x="133855" y="280284"/>
                </a:moveTo>
                <a:lnTo>
                  <a:pt x="90379" y="271250"/>
                </a:lnTo>
                <a:lnTo>
                  <a:pt x="52977" y="249678"/>
                </a:lnTo>
                <a:lnTo>
                  <a:pt x="23928" y="218020"/>
                </a:lnTo>
                <a:lnTo>
                  <a:pt x="5509" y="178729"/>
                </a:lnTo>
                <a:lnTo>
                  <a:pt x="0" y="134260"/>
                </a:lnTo>
                <a:lnTo>
                  <a:pt x="8556" y="90430"/>
                </a:lnTo>
                <a:lnTo>
                  <a:pt x="29710" y="52889"/>
                </a:lnTo>
                <a:lnTo>
                  <a:pt x="61067" y="23837"/>
                </a:lnTo>
                <a:lnTo>
                  <a:pt x="100230" y="5474"/>
                </a:lnTo>
                <a:lnTo>
                  <a:pt x="144806" y="0"/>
                </a:lnTo>
                <a:lnTo>
                  <a:pt x="188487" y="8946"/>
                </a:lnTo>
                <a:lnTo>
                  <a:pt x="226346" y="30587"/>
                </a:lnTo>
                <a:lnTo>
                  <a:pt x="255872" y="62235"/>
                </a:lnTo>
                <a:lnTo>
                  <a:pt x="274553" y="101204"/>
                </a:lnTo>
                <a:lnTo>
                  <a:pt x="279879" y="144806"/>
                </a:lnTo>
                <a:lnTo>
                  <a:pt x="270455" y="188490"/>
                </a:lnTo>
                <a:lnTo>
                  <a:pt x="248396" y="226372"/>
                </a:lnTo>
                <a:lnTo>
                  <a:pt x="216446" y="255960"/>
                </a:lnTo>
                <a:lnTo>
                  <a:pt x="177350" y="274761"/>
                </a:lnTo>
                <a:lnTo>
                  <a:pt x="133855" y="28028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bg object 249"/>
          <p:cNvSpPr/>
          <p:nvPr/>
        </p:nvSpPr>
        <p:spPr>
          <a:xfrm>
            <a:off x="1691176" y="2338333"/>
            <a:ext cx="273050" cy="278130"/>
          </a:xfrm>
          <a:custGeom>
            <a:avLst/>
            <a:gdLst/>
            <a:ahLst/>
            <a:cxnLst/>
            <a:rect l="l" t="t" r="r" b="b"/>
            <a:pathLst>
              <a:path w="273050" h="278130">
                <a:moveTo>
                  <a:pt x="135692" y="277817"/>
                </a:moveTo>
                <a:lnTo>
                  <a:pt x="92157" y="270208"/>
                </a:lnTo>
                <a:lnTo>
                  <a:pt x="54466" y="249814"/>
                </a:lnTo>
                <a:lnTo>
                  <a:pt x="25051" y="219003"/>
                </a:lnTo>
                <a:lnTo>
                  <a:pt x="6149" y="180112"/>
                </a:lnTo>
                <a:lnTo>
                  <a:pt x="0" y="135477"/>
                </a:lnTo>
                <a:lnTo>
                  <a:pt x="7408" y="94052"/>
                </a:lnTo>
                <a:lnTo>
                  <a:pt x="26654" y="57474"/>
                </a:lnTo>
                <a:lnTo>
                  <a:pt x="55459" y="28062"/>
                </a:lnTo>
                <a:lnTo>
                  <a:pt x="91547" y="8131"/>
                </a:lnTo>
                <a:lnTo>
                  <a:pt x="132638" y="0"/>
                </a:lnTo>
                <a:lnTo>
                  <a:pt x="176244" y="5737"/>
                </a:lnTo>
                <a:lnTo>
                  <a:pt x="214457" y="24772"/>
                </a:lnTo>
                <a:lnTo>
                  <a:pt x="244901" y="54729"/>
                </a:lnTo>
                <a:lnTo>
                  <a:pt x="265201" y="93234"/>
                </a:lnTo>
                <a:lnTo>
                  <a:pt x="272983" y="137911"/>
                </a:lnTo>
                <a:lnTo>
                  <a:pt x="266470" y="182721"/>
                </a:lnTo>
                <a:lnTo>
                  <a:pt x="247361" y="221281"/>
                </a:lnTo>
                <a:lnTo>
                  <a:pt x="217757" y="251430"/>
                </a:lnTo>
                <a:lnTo>
                  <a:pt x="179761" y="271007"/>
                </a:lnTo>
                <a:lnTo>
                  <a:pt x="135692" y="27781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bg object 250"/>
          <p:cNvSpPr/>
          <p:nvPr/>
        </p:nvSpPr>
        <p:spPr>
          <a:xfrm>
            <a:off x="2124380" y="3644841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5">
                <a:moveTo>
                  <a:pt x="141967" y="277039"/>
                </a:moveTo>
                <a:lnTo>
                  <a:pt x="97297" y="271091"/>
                </a:lnTo>
                <a:lnTo>
                  <a:pt x="58643" y="252624"/>
                </a:lnTo>
                <a:lnTo>
                  <a:pt x="28127" y="223624"/>
                </a:lnTo>
                <a:lnTo>
                  <a:pt x="7872" y="186076"/>
                </a:lnTo>
                <a:lnTo>
                  <a:pt x="0" y="141967"/>
                </a:lnTo>
                <a:lnTo>
                  <a:pt x="5873" y="97608"/>
                </a:lnTo>
                <a:lnTo>
                  <a:pt x="24499" y="58993"/>
                </a:lnTo>
                <a:lnTo>
                  <a:pt x="53736" y="28361"/>
                </a:lnTo>
                <a:lnTo>
                  <a:pt x="91443" y="7950"/>
                </a:lnTo>
                <a:lnTo>
                  <a:pt x="135477" y="0"/>
                </a:lnTo>
                <a:lnTo>
                  <a:pt x="179988" y="5873"/>
                </a:lnTo>
                <a:lnTo>
                  <a:pt x="218600" y="24499"/>
                </a:lnTo>
                <a:lnTo>
                  <a:pt x="249113" y="53736"/>
                </a:lnTo>
                <a:lnTo>
                  <a:pt x="269326" y="91443"/>
                </a:lnTo>
                <a:lnTo>
                  <a:pt x="277039" y="135477"/>
                </a:lnTo>
                <a:lnTo>
                  <a:pt x="270974" y="180417"/>
                </a:lnTo>
                <a:lnTo>
                  <a:pt x="252566" y="219009"/>
                </a:lnTo>
                <a:lnTo>
                  <a:pt x="223682" y="249288"/>
                </a:lnTo>
                <a:lnTo>
                  <a:pt x="186193" y="269287"/>
                </a:lnTo>
                <a:lnTo>
                  <a:pt x="141967" y="27703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bg object 251"/>
          <p:cNvSpPr/>
          <p:nvPr/>
        </p:nvSpPr>
        <p:spPr>
          <a:xfrm>
            <a:off x="8232638" y="9752693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33855" y="277039"/>
                </a:moveTo>
                <a:lnTo>
                  <a:pt x="89794" y="268768"/>
                </a:lnTo>
                <a:lnTo>
                  <a:pt x="52393" y="248250"/>
                </a:lnTo>
                <a:lnTo>
                  <a:pt x="23636" y="217549"/>
                </a:lnTo>
                <a:lnTo>
                  <a:pt x="5509" y="178729"/>
                </a:lnTo>
                <a:lnTo>
                  <a:pt x="0" y="133855"/>
                </a:lnTo>
                <a:lnTo>
                  <a:pt x="8229" y="89833"/>
                </a:lnTo>
                <a:lnTo>
                  <a:pt x="28646" y="52510"/>
                </a:lnTo>
                <a:lnTo>
                  <a:pt x="59227" y="23811"/>
                </a:lnTo>
                <a:lnTo>
                  <a:pt x="97946" y="5665"/>
                </a:lnTo>
                <a:lnTo>
                  <a:pt x="142778" y="0"/>
                </a:lnTo>
                <a:lnTo>
                  <a:pt x="186725" y="8151"/>
                </a:lnTo>
                <a:lnTo>
                  <a:pt x="224208" y="28705"/>
                </a:lnTo>
                <a:lnTo>
                  <a:pt x="253143" y="59460"/>
                </a:lnTo>
                <a:lnTo>
                  <a:pt x="271448" y="98218"/>
                </a:lnTo>
                <a:lnTo>
                  <a:pt x="277039" y="142778"/>
                </a:lnTo>
                <a:lnTo>
                  <a:pt x="268651" y="186725"/>
                </a:lnTo>
                <a:lnTo>
                  <a:pt x="247899" y="224208"/>
                </a:lnTo>
                <a:lnTo>
                  <a:pt x="217023" y="253143"/>
                </a:lnTo>
                <a:lnTo>
                  <a:pt x="178262" y="271448"/>
                </a:lnTo>
                <a:lnTo>
                  <a:pt x="133855" y="27703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bg object 252"/>
          <p:cNvSpPr/>
          <p:nvPr/>
        </p:nvSpPr>
        <p:spPr>
          <a:xfrm>
            <a:off x="6051610" y="7572070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5" h="277495">
                <a:moveTo>
                  <a:pt x="140750" y="277445"/>
                </a:moveTo>
                <a:lnTo>
                  <a:pt x="96284" y="271214"/>
                </a:lnTo>
                <a:lnTo>
                  <a:pt x="57796" y="252426"/>
                </a:lnTo>
                <a:lnTo>
                  <a:pt x="27465" y="223124"/>
                </a:lnTo>
                <a:lnTo>
                  <a:pt x="7473" y="185352"/>
                </a:lnTo>
                <a:lnTo>
                  <a:pt x="0" y="141156"/>
                </a:lnTo>
                <a:lnTo>
                  <a:pt x="6107" y="96219"/>
                </a:lnTo>
                <a:lnTo>
                  <a:pt x="24616" y="57650"/>
                </a:lnTo>
                <a:lnTo>
                  <a:pt x="53619" y="27433"/>
                </a:lnTo>
                <a:lnTo>
                  <a:pt x="91209" y="7554"/>
                </a:lnTo>
                <a:lnTo>
                  <a:pt x="135477" y="0"/>
                </a:lnTo>
                <a:lnTo>
                  <a:pt x="180105" y="5990"/>
                </a:lnTo>
                <a:lnTo>
                  <a:pt x="218659" y="24557"/>
                </a:lnTo>
                <a:lnTo>
                  <a:pt x="249054" y="53678"/>
                </a:lnTo>
                <a:lnTo>
                  <a:pt x="269209" y="91326"/>
                </a:lnTo>
                <a:lnTo>
                  <a:pt x="277039" y="135477"/>
                </a:lnTo>
                <a:lnTo>
                  <a:pt x="270809" y="179950"/>
                </a:lnTo>
                <a:lnTo>
                  <a:pt x="252020" y="218484"/>
                </a:lnTo>
                <a:lnTo>
                  <a:pt x="222718" y="248938"/>
                </a:lnTo>
                <a:lnTo>
                  <a:pt x="184947" y="269170"/>
                </a:lnTo>
                <a:lnTo>
                  <a:pt x="140750" y="277039"/>
                </a:lnTo>
                <a:lnTo>
                  <a:pt x="140750" y="27744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bg object 253"/>
          <p:cNvSpPr/>
          <p:nvPr/>
        </p:nvSpPr>
        <p:spPr>
          <a:xfrm>
            <a:off x="4749970" y="6269619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79">
                <a:moveTo>
                  <a:pt x="132470" y="271732"/>
                </a:moveTo>
                <a:lnTo>
                  <a:pt x="81453" y="261283"/>
                </a:lnTo>
                <a:lnTo>
                  <a:pt x="39852" y="233536"/>
                </a:lnTo>
                <a:lnTo>
                  <a:pt x="11484" y="192252"/>
                </a:lnTo>
                <a:lnTo>
                  <a:pt x="0" y="141156"/>
                </a:lnTo>
                <a:lnTo>
                  <a:pt x="5266" y="95947"/>
                </a:lnTo>
                <a:lnTo>
                  <a:pt x="22857" y="57416"/>
                </a:lnTo>
                <a:lnTo>
                  <a:pt x="51079" y="27374"/>
                </a:lnTo>
                <a:lnTo>
                  <a:pt x="88237" y="7632"/>
                </a:lnTo>
                <a:lnTo>
                  <a:pt x="132638" y="0"/>
                </a:lnTo>
                <a:lnTo>
                  <a:pt x="177126" y="5990"/>
                </a:lnTo>
                <a:lnTo>
                  <a:pt x="215287" y="24557"/>
                </a:lnTo>
                <a:lnTo>
                  <a:pt x="245076" y="53678"/>
                </a:lnTo>
                <a:lnTo>
                  <a:pt x="264449" y="91326"/>
                </a:lnTo>
                <a:lnTo>
                  <a:pt x="271360" y="135477"/>
                </a:lnTo>
                <a:lnTo>
                  <a:pt x="264212" y="179479"/>
                </a:lnTo>
                <a:lnTo>
                  <a:pt x="244641" y="217153"/>
                </a:lnTo>
                <a:lnTo>
                  <a:pt x="214732" y="246455"/>
                </a:lnTo>
                <a:lnTo>
                  <a:pt x="176568" y="265341"/>
                </a:lnTo>
                <a:lnTo>
                  <a:pt x="132470" y="27173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bg object 254"/>
          <p:cNvSpPr/>
          <p:nvPr/>
        </p:nvSpPr>
        <p:spPr>
          <a:xfrm>
            <a:off x="3437378" y="4957838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79">
                <a:moveTo>
                  <a:pt x="132638" y="271360"/>
                </a:moveTo>
                <a:lnTo>
                  <a:pt x="81910" y="259864"/>
                </a:lnTo>
                <a:lnTo>
                  <a:pt x="39852" y="230798"/>
                </a:lnTo>
                <a:lnTo>
                  <a:pt x="11027" y="188652"/>
                </a:lnTo>
                <a:lnTo>
                  <a:pt x="0" y="137911"/>
                </a:lnTo>
                <a:lnTo>
                  <a:pt x="6996" y="94558"/>
                </a:lnTo>
                <a:lnTo>
                  <a:pt x="27153" y="56365"/>
                </a:lnTo>
                <a:lnTo>
                  <a:pt x="57767" y="26057"/>
                </a:lnTo>
                <a:lnTo>
                  <a:pt x="96129" y="6360"/>
                </a:lnTo>
                <a:lnTo>
                  <a:pt x="139533" y="0"/>
                </a:lnTo>
                <a:lnTo>
                  <a:pt x="190369" y="11731"/>
                </a:lnTo>
                <a:lnTo>
                  <a:pt x="232269" y="40917"/>
                </a:lnTo>
                <a:lnTo>
                  <a:pt x="260859" y="83108"/>
                </a:lnTo>
                <a:lnTo>
                  <a:pt x="271766" y="133855"/>
                </a:lnTo>
                <a:lnTo>
                  <a:pt x="264929" y="178217"/>
                </a:lnTo>
                <a:lnTo>
                  <a:pt x="245397" y="216368"/>
                </a:lnTo>
                <a:lnTo>
                  <a:pt x="215372" y="246089"/>
                </a:lnTo>
                <a:lnTo>
                  <a:pt x="177052" y="265159"/>
                </a:lnTo>
                <a:lnTo>
                  <a:pt x="132638" y="27136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bg object 255"/>
          <p:cNvSpPr/>
          <p:nvPr/>
        </p:nvSpPr>
        <p:spPr>
          <a:xfrm>
            <a:off x="2567319" y="4087780"/>
            <a:ext cx="273685" cy="273685"/>
          </a:xfrm>
          <a:custGeom>
            <a:avLst/>
            <a:gdLst/>
            <a:ahLst/>
            <a:cxnLst/>
            <a:rect l="l" t="t" r="r" b="b"/>
            <a:pathLst>
              <a:path w="273685" h="273685">
                <a:moveTo>
                  <a:pt x="138722" y="273389"/>
                </a:moveTo>
                <a:lnTo>
                  <a:pt x="94078" y="267148"/>
                </a:lnTo>
                <a:lnTo>
                  <a:pt x="55897" y="248292"/>
                </a:lnTo>
                <a:lnTo>
                  <a:pt x="26167" y="218805"/>
                </a:lnTo>
                <a:lnTo>
                  <a:pt x="6872" y="180673"/>
                </a:lnTo>
                <a:lnTo>
                  <a:pt x="0" y="135883"/>
                </a:lnTo>
                <a:lnTo>
                  <a:pt x="9652" y="83450"/>
                </a:lnTo>
                <a:lnTo>
                  <a:pt x="36455" y="41018"/>
                </a:lnTo>
                <a:lnTo>
                  <a:pt x="77175" y="12048"/>
                </a:lnTo>
                <a:lnTo>
                  <a:pt x="128582" y="0"/>
                </a:lnTo>
                <a:lnTo>
                  <a:pt x="173937" y="4789"/>
                </a:lnTo>
                <a:lnTo>
                  <a:pt x="213198" y="22254"/>
                </a:lnTo>
                <a:lnTo>
                  <a:pt x="244262" y="50465"/>
                </a:lnTo>
                <a:lnTo>
                  <a:pt x="265026" y="87497"/>
                </a:lnTo>
                <a:lnTo>
                  <a:pt x="273389" y="131421"/>
                </a:lnTo>
                <a:lnTo>
                  <a:pt x="267755" y="175974"/>
                </a:lnTo>
                <a:lnTo>
                  <a:pt x="249350" y="214687"/>
                </a:lnTo>
                <a:lnTo>
                  <a:pt x="220294" y="245320"/>
                </a:lnTo>
                <a:lnTo>
                  <a:pt x="182711" y="265633"/>
                </a:lnTo>
                <a:lnTo>
                  <a:pt x="138722" y="27338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bg object 256"/>
          <p:cNvSpPr/>
          <p:nvPr/>
        </p:nvSpPr>
        <p:spPr>
          <a:xfrm>
            <a:off x="6496789" y="10194820"/>
            <a:ext cx="258445" cy="92710"/>
          </a:xfrm>
          <a:custGeom>
            <a:avLst/>
            <a:gdLst/>
            <a:ahLst/>
            <a:cxnLst/>
            <a:rect l="l" t="t" r="r" b="b"/>
            <a:pathLst>
              <a:path w="258445" h="92709">
                <a:moveTo>
                  <a:pt x="257973" y="92178"/>
                </a:moveTo>
                <a:lnTo>
                  <a:pt x="0" y="92178"/>
                </a:lnTo>
                <a:lnTo>
                  <a:pt x="14335" y="59986"/>
                </a:lnTo>
                <a:lnTo>
                  <a:pt x="42547" y="28925"/>
                </a:lnTo>
                <a:lnTo>
                  <a:pt x="79578" y="8203"/>
                </a:lnTo>
                <a:lnTo>
                  <a:pt x="123502" y="0"/>
                </a:lnTo>
                <a:lnTo>
                  <a:pt x="168212" y="5792"/>
                </a:lnTo>
                <a:lnTo>
                  <a:pt x="206944" y="24239"/>
                </a:lnTo>
                <a:lnTo>
                  <a:pt x="237518" y="53298"/>
                </a:lnTo>
                <a:lnTo>
                  <a:pt x="257753" y="90924"/>
                </a:lnTo>
                <a:lnTo>
                  <a:pt x="257973" y="9217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bg object 257"/>
          <p:cNvSpPr/>
          <p:nvPr/>
        </p:nvSpPr>
        <p:spPr>
          <a:xfrm>
            <a:off x="4309465" y="5834387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141561" y="270144"/>
                </a:moveTo>
                <a:lnTo>
                  <a:pt x="95765" y="265026"/>
                </a:lnTo>
                <a:lnTo>
                  <a:pt x="56920" y="247409"/>
                </a:lnTo>
                <a:lnTo>
                  <a:pt x="26816" y="219006"/>
                </a:lnTo>
                <a:lnTo>
                  <a:pt x="7246" y="181530"/>
                </a:lnTo>
                <a:lnTo>
                  <a:pt x="0" y="136694"/>
                </a:lnTo>
                <a:lnTo>
                  <a:pt x="5811" y="94247"/>
                </a:lnTo>
                <a:lnTo>
                  <a:pt x="23422" y="57328"/>
                </a:lnTo>
                <a:lnTo>
                  <a:pt x="50903" y="27965"/>
                </a:lnTo>
                <a:lnTo>
                  <a:pt x="86329" y="8180"/>
                </a:lnTo>
                <a:lnTo>
                  <a:pt x="127770" y="0"/>
                </a:lnTo>
                <a:lnTo>
                  <a:pt x="172522" y="5240"/>
                </a:lnTo>
                <a:lnTo>
                  <a:pt x="211354" y="23428"/>
                </a:lnTo>
                <a:lnTo>
                  <a:pt x="242049" y="52422"/>
                </a:lnTo>
                <a:lnTo>
                  <a:pt x="262385" y="90080"/>
                </a:lnTo>
                <a:lnTo>
                  <a:pt x="270144" y="134260"/>
                </a:lnTo>
                <a:lnTo>
                  <a:pt x="264286" y="176507"/>
                </a:lnTo>
                <a:lnTo>
                  <a:pt x="246553" y="213282"/>
                </a:lnTo>
                <a:lnTo>
                  <a:pt x="218889" y="242522"/>
                </a:lnTo>
                <a:lnTo>
                  <a:pt x="183243" y="262164"/>
                </a:lnTo>
                <a:lnTo>
                  <a:pt x="141561" y="27014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bg object 258"/>
          <p:cNvSpPr/>
          <p:nvPr/>
        </p:nvSpPr>
        <p:spPr>
          <a:xfrm>
            <a:off x="8235477" y="9319083"/>
            <a:ext cx="269875" cy="274320"/>
          </a:xfrm>
          <a:custGeom>
            <a:avLst/>
            <a:gdLst/>
            <a:ahLst/>
            <a:cxnLst/>
            <a:rect l="l" t="t" r="r" b="b"/>
            <a:pathLst>
              <a:path w="269875" h="274320">
                <a:moveTo>
                  <a:pt x="139939" y="274200"/>
                </a:moveTo>
                <a:lnTo>
                  <a:pt x="139939" y="273794"/>
                </a:lnTo>
                <a:lnTo>
                  <a:pt x="96025" y="267940"/>
                </a:lnTo>
                <a:lnTo>
                  <a:pt x="57504" y="248672"/>
                </a:lnTo>
                <a:lnTo>
                  <a:pt x="26946" y="218539"/>
                </a:lnTo>
                <a:lnTo>
                  <a:pt x="6921" y="180092"/>
                </a:lnTo>
                <a:lnTo>
                  <a:pt x="0" y="135883"/>
                </a:lnTo>
                <a:lnTo>
                  <a:pt x="10482" y="84420"/>
                </a:lnTo>
                <a:lnTo>
                  <a:pt x="38534" y="41779"/>
                </a:lnTo>
                <a:lnTo>
                  <a:pt x="79970" y="12219"/>
                </a:lnTo>
                <a:lnTo>
                  <a:pt x="130610" y="0"/>
                </a:lnTo>
                <a:lnTo>
                  <a:pt x="174556" y="5737"/>
                </a:lnTo>
                <a:lnTo>
                  <a:pt x="212818" y="24772"/>
                </a:lnTo>
                <a:lnTo>
                  <a:pt x="243019" y="54729"/>
                </a:lnTo>
                <a:lnTo>
                  <a:pt x="262784" y="93234"/>
                </a:lnTo>
                <a:lnTo>
                  <a:pt x="269738" y="137911"/>
                </a:lnTo>
                <a:lnTo>
                  <a:pt x="263092" y="180472"/>
                </a:lnTo>
                <a:lnTo>
                  <a:pt x="244901" y="217309"/>
                </a:lnTo>
                <a:lnTo>
                  <a:pt x="217053" y="246494"/>
                </a:lnTo>
                <a:lnTo>
                  <a:pt x="181436" y="266100"/>
                </a:lnTo>
                <a:lnTo>
                  <a:pt x="139939" y="27420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bg object 259"/>
          <p:cNvSpPr/>
          <p:nvPr/>
        </p:nvSpPr>
        <p:spPr>
          <a:xfrm>
            <a:off x="7798623" y="8884662"/>
            <a:ext cx="274320" cy="273685"/>
          </a:xfrm>
          <a:custGeom>
            <a:avLst/>
            <a:gdLst/>
            <a:ahLst/>
            <a:cxnLst/>
            <a:rect l="l" t="t" r="r" b="b"/>
            <a:pathLst>
              <a:path w="274320" h="273684">
                <a:moveTo>
                  <a:pt x="140750" y="273389"/>
                </a:moveTo>
                <a:lnTo>
                  <a:pt x="96544" y="267064"/>
                </a:lnTo>
                <a:lnTo>
                  <a:pt x="57942" y="247422"/>
                </a:lnTo>
                <a:lnTo>
                  <a:pt x="27205" y="217111"/>
                </a:lnTo>
                <a:lnTo>
                  <a:pt x="7002" y="178778"/>
                </a:lnTo>
                <a:lnTo>
                  <a:pt x="0" y="135072"/>
                </a:lnTo>
                <a:lnTo>
                  <a:pt x="7333" y="93611"/>
                </a:lnTo>
                <a:lnTo>
                  <a:pt x="26738" y="56978"/>
                </a:lnTo>
                <a:lnTo>
                  <a:pt x="55781" y="27569"/>
                </a:lnTo>
                <a:lnTo>
                  <a:pt x="92027" y="7778"/>
                </a:lnTo>
                <a:lnTo>
                  <a:pt x="133043" y="0"/>
                </a:lnTo>
                <a:lnTo>
                  <a:pt x="177470" y="6366"/>
                </a:lnTo>
                <a:lnTo>
                  <a:pt x="216173" y="25817"/>
                </a:lnTo>
                <a:lnTo>
                  <a:pt x="246738" y="55956"/>
                </a:lnTo>
                <a:lnTo>
                  <a:pt x="266749" y="94389"/>
                </a:lnTo>
                <a:lnTo>
                  <a:pt x="273794" y="138722"/>
                </a:lnTo>
                <a:lnTo>
                  <a:pt x="266694" y="179946"/>
                </a:lnTo>
                <a:lnTo>
                  <a:pt x="247464" y="216381"/>
                </a:lnTo>
                <a:lnTo>
                  <a:pt x="218480" y="245670"/>
                </a:lnTo>
                <a:lnTo>
                  <a:pt x="182117" y="265458"/>
                </a:lnTo>
                <a:lnTo>
                  <a:pt x="140750" y="27338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bg object 260"/>
          <p:cNvSpPr/>
          <p:nvPr/>
        </p:nvSpPr>
        <p:spPr>
          <a:xfrm>
            <a:off x="2128436" y="321285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143995" y="270144"/>
                </a:moveTo>
                <a:lnTo>
                  <a:pt x="98413" y="265708"/>
                </a:lnTo>
                <a:lnTo>
                  <a:pt x="59314" y="248675"/>
                </a:lnTo>
                <a:lnTo>
                  <a:pt x="28607" y="220758"/>
                </a:lnTo>
                <a:lnTo>
                  <a:pt x="8200" y="183672"/>
                </a:lnTo>
                <a:lnTo>
                  <a:pt x="0" y="139128"/>
                </a:lnTo>
                <a:lnTo>
                  <a:pt x="5286" y="96544"/>
                </a:lnTo>
                <a:lnTo>
                  <a:pt x="22331" y="59256"/>
                </a:lnTo>
                <a:lnTo>
                  <a:pt x="49268" y="29347"/>
                </a:lnTo>
                <a:lnTo>
                  <a:pt x="84226" y="8900"/>
                </a:lnTo>
                <a:lnTo>
                  <a:pt x="125337" y="0"/>
                </a:lnTo>
                <a:lnTo>
                  <a:pt x="170224" y="4478"/>
                </a:lnTo>
                <a:lnTo>
                  <a:pt x="209427" y="21903"/>
                </a:lnTo>
                <a:lnTo>
                  <a:pt x="240666" y="50232"/>
                </a:lnTo>
                <a:lnTo>
                  <a:pt x="261664" y="87419"/>
                </a:lnTo>
                <a:lnTo>
                  <a:pt x="270144" y="131421"/>
                </a:lnTo>
                <a:lnTo>
                  <a:pt x="264812" y="173804"/>
                </a:lnTo>
                <a:lnTo>
                  <a:pt x="247643" y="210949"/>
                </a:lnTo>
                <a:lnTo>
                  <a:pt x="220525" y="240734"/>
                </a:lnTo>
                <a:lnTo>
                  <a:pt x="185346" y="261038"/>
                </a:lnTo>
                <a:lnTo>
                  <a:pt x="143995" y="269738"/>
                </a:lnTo>
                <a:lnTo>
                  <a:pt x="143995" y="27014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bg object 261"/>
          <p:cNvSpPr/>
          <p:nvPr/>
        </p:nvSpPr>
        <p:spPr>
          <a:xfrm>
            <a:off x="3003768" y="4524228"/>
            <a:ext cx="271780" cy="271145"/>
          </a:xfrm>
          <a:custGeom>
            <a:avLst/>
            <a:gdLst/>
            <a:ahLst/>
            <a:cxnLst/>
            <a:rect l="l" t="t" r="r" b="b"/>
            <a:pathLst>
              <a:path w="271779" h="271145">
                <a:moveTo>
                  <a:pt x="115196" y="270955"/>
                </a:moveTo>
                <a:lnTo>
                  <a:pt x="75101" y="257485"/>
                </a:lnTo>
                <a:lnTo>
                  <a:pt x="41412" y="232995"/>
                </a:lnTo>
                <a:lnTo>
                  <a:pt x="16250" y="200192"/>
                </a:lnTo>
                <a:lnTo>
                  <a:pt x="1739" y="161781"/>
                </a:lnTo>
                <a:lnTo>
                  <a:pt x="0" y="120469"/>
                </a:lnTo>
                <a:lnTo>
                  <a:pt x="12694" y="76711"/>
                </a:lnTo>
                <a:lnTo>
                  <a:pt x="37304" y="40740"/>
                </a:lnTo>
                <a:lnTo>
                  <a:pt x="71142" y="14602"/>
                </a:lnTo>
                <a:lnTo>
                  <a:pt x="111523" y="340"/>
                </a:lnTo>
                <a:lnTo>
                  <a:pt x="155758" y="0"/>
                </a:lnTo>
                <a:lnTo>
                  <a:pt x="196054" y="13427"/>
                </a:lnTo>
                <a:lnTo>
                  <a:pt x="229886" y="37816"/>
                </a:lnTo>
                <a:lnTo>
                  <a:pt x="255171" y="70500"/>
                </a:lnTo>
                <a:lnTo>
                  <a:pt x="269826" y="108810"/>
                </a:lnTo>
                <a:lnTo>
                  <a:pt x="271766" y="150080"/>
                </a:lnTo>
                <a:lnTo>
                  <a:pt x="258906" y="192553"/>
                </a:lnTo>
                <a:lnTo>
                  <a:pt x="233625" y="228290"/>
                </a:lnTo>
                <a:lnTo>
                  <a:pt x="199075" y="254837"/>
                </a:lnTo>
                <a:lnTo>
                  <a:pt x="158413" y="269741"/>
                </a:lnTo>
                <a:lnTo>
                  <a:pt x="114790" y="270549"/>
                </a:lnTo>
                <a:lnTo>
                  <a:pt x="115196" y="27095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bg object 262"/>
          <p:cNvSpPr/>
          <p:nvPr/>
        </p:nvSpPr>
        <p:spPr>
          <a:xfrm>
            <a:off x="7363390" y="8451864"/>
            <a:ext cx="274320" cy="269875"/>
          </a:xfrm>
          <a:custGeom>
            <a:avLst/>
            <a:gdLst/>
            <a:ahLst/>
            <a:cxnLst/>
            <a:rect l="l" t="t" r="r" b="b"/>
            <a:pathLst>
              <a:path w="274320" h="269875">
                <a:moveTo>
                  <a:pt x="134666" y="269738"/>
                </a:moveTo>
                <a:lnTo>
                  <a:pt x="92936" y="262606"/>
                </a:lnTo>
                <a:lnTo>
                  <a:pt x="56365" y="243635"/>
                </a:lnTo>
                <a:lnTo>
                  <a:pt x="27192" y="215008"/>
                </a:lnTo>
                <a:lnTo>
                  <a:pt x="7658" y="178905"/>
                </a:lnTo>
                <a:lnTo>
                  <a:pt x="0" y="137505"/>
                </a:lnTo>
                <a:lnTo>
                  <a:pt x="6139" y="93338"/>
                </a:lnTo>
                <a:lnTo>
                  <a:pt x="25460" y="55284"/>
                </a:lnTo>
                <a:lnTo>
                  <a:pt x="55664" y="25563"/>
                </a:lnTo>
                <a:lnTo>
                  <a:pt x="94454" y="6395"/>
                </a:lnTo>
                <a:lnTo>
                  <a:pt x="139533" y="0"/>
                </a:lnTo>
                <a:lnTo>
                  <a:pt x="181692" y="7164"/>
                </a:lnTo>
                <a:lnTo>
                  <a:pt x="218243" y="25875"/>
                </a:lnTo>
                <a:lnTo>
                  <a:pt x="247182" y="54145"/>
                </a:lnTo>
                <a:lnTo>
                  <a:pt x="266503" y="89989"/>
                </a:lnTo>
                <a:lnTo>
                  <a:pt x="274200" y="131421"/>
                </a:lnTo>
                <a:lnTo>
                  <a:pt x="267866" y="174855"/>
                </a:lnTo>
                <a:lnTo>
                  <a:pt x="248156" y="212935"/>
                </a:lnTo>
                <a:lnTo>
                  <a:pt x="217659" y="243129"/>
                </a:lnTo>
                <a:lnTo>
                  <a:pt x="178966" y="262907"/>
                </a:lnTo>
                <a:lnTo>
                  <a:pt x="134666" y="26973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bg object 263"/>
          <p:cNvSpPr/>
          <p:nvPr/>
        </p:nvSpPr>
        <p:spPr>
          <a:xfrm>
            <a:off x="1691988" y="1908374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138317" y="270144"/>
                </a:moveTo>
                <a:lnTo>
                  <a:pt x="93390" y="263585"/>
                </a:lnTo>
                <a:lnTo>
                  <a:pt x="55197" y="244353"/>
                </a:lnTo>
                <a:lnTo>
                  <a:pt x="25473" y="214567"/>
                </a:lnTo>
                <a:lnTo>
                  <a:pt x="6360" y="176351"/>
                </a:lnTo>
                <a:lnTo>
                  <a:pt x="0" y="131827"/>
                </a:lnTo>
                <a:lnTo>
                  <a:pt x="7018" y="90002"/>
                </a:lnTo>
                <a:lnTo>
                  <a:pt x="25778" y="53941"/>
                </a:lnTo>
                <a:lnTo>
                  <a:pt x="54291" y="25609"/>
                </a:lnTo>
                <a:lnTo>
                  <a:pt x="90573" y="6973"/>
                </a:lnTo>
                <a:lnTo>
                  <a:pt x="132638" y="0"/>
                </a:lnTo>
                <a:lnTo>
                  <a:pt x="178012" y="6240"/>
                </a:lnTo>
                <a:lnTo>
                  <a:pt x="216144" y="24804"/>
                </a:lnTo>
                <a:lnTo>
                  <a:pt x="245339" y="53999"/>
                </a:lnTo>
                <a:lnTo>
                  <a:pt x="263903" y="92131"/>
                </a:lnTo>
                <a:lnTo>
                  <a:pt x="270144" y="137505"/>
                </a:lnTo>
                <a:lnTo>
                  <a:pt x="263170" y="179570"/>
                </a:lnTo>
                <a:lnTo>
                  <a:pt x="244534" y="215852"/>
                </a:lnTo>
                <a:lnTo>
                  <a:pt x="216202" y="244366"/>
                </a:lnTo>
                <a:lnTo>
                  <a:pt x="180141" y="263125"/>
                </a:lnTo>
                <a:lnTo>
                  <a:pt x="138317" y="27014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bg object 264"/>
          <p:cNvSpPr/>
          <p:nvPr/>
        </p:nvSpPr>
        <p:spPr>
          <a:xfrm>
            <a:off x="6924102" y="8016226"/>
            <a:ext cx="272415" cy="269240"/>
          </a:xfrm>
          <a:custGeom>
            <a:avLst/>
            <a:gdLst/>
            <a:ahLst/>
            <a:cxnLst/>
            <a:rect l="l" t="t" r="r" b="b"/>
            <a:pathLst>
              <a:path w="272415" h="269240">
                <a:moveTo>
                  <a:pt x="133449" y="268927"/>
                </a:moveTo>
                <a:lnTo>
                  <a:pt x="81910" y="258209"/>
                </a:lnTo>
                <a:lnTo>
                  <a:pt x="39953" y="230342"/>
                </a:lnTo>
                <a:lnTo>
                  <a:pt x="11382" y="189013"/>
                </a:lnTo>
                <a:lnTo>
                  <a:pt x="0" y="137911"/>
                </a:lnTo>
                <a:lnTo>
                  <a:pt x="6165" y="93974"/>
                </a:lnTo>
                <a:lnTo>
                  <a:pt x="25473" y="55781"/>
                </a:lnTo>
                <a:lnTo>
                  <a:pt x="55489" y="25765"/>
                </a:lnTo>
                <a:lnTo>
                  <a:pt x="93779" y="6360"/>
                </a:lnTo>
                <a:lnTo>
                  <a:pt x="137911" y="0"/>
                </a:lnTo>
                <a:lnTo>
                  <a:pt x="189064" y="11065"/>
                </a:lnTo>
                <a:lnTo>
                  <a:pt x="231356" y="39548"/>
                </a:lnTo>
                <a:lnTo>
                  <a:pt x="260491" y="81111"/>
                </a:lnTo>
                <a:lnTo>
                  <a:pt x="272172" y="131421"/>
                </a:lnTo>
                <a:lnTo>
                  <a:pt x="266159" y="174767"/>
                </a:lnTo>
                <a:lnTo>
                  <a:pt x="246848" y="212623"/>
                </a:lnTo>
                <a:lnTo>
                  <a:pt x="216712" y="242516"/>
                </a:lnTo>
                <a:lnTo>
                  <a:pt x="178223" y="261973"/>
                </a:lnTo>
                <a:lnTo>
                  <a:pt x="133855" y="268521"/>
                </a:lnTo>
                <a:lnTo>
                  <a:pt x="133449" y="26892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65" name="bg object 26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5019" y="10198065"/>
            <a:ext cx="252241" cy="88933"/>
          </a:xfrm>
          <a:prstGeom prst="rect">
            <a:avLst/>
          </a:prstGeom>
        </p:spPr>
      </p:pic>
      <p:sp>
        <p:nvSpPr>
          <p:cNvPr id="266" name="bg object 266"/>
          <p:cNvSpPr/>
          <p:nvPr/>
        </p:nvSpPr>
        <p:spPr>
          <a:xfrm>
            <a:off x="8672332" y="9756344"/>
            <a:ext cx="269240" cy="268605"/>
          </a:xfrm>
          <a:custGeom>
            <a:avLst/>
            <a:gdLst/>
            <a:ahLst/>
            <a:cxnLst/>
            <a:rect l="l" t="t" r="r" b="b"/>
            <a:pathLst>
              <a:path w="269240" h="268604">
                <a:moveTo>
                  <a:pt x="136694" y="268521"/>
                </a:moveTo>
                <a:lnTo>
                  <a:pt x="91677" y="262404"/>
                </a:lnTo>
                <a:lnTo>
                  <a:pt x="53707" y="243827"/>
                </a:lnTo>
                <a:lnTo>
                  <a:pt x="24577" y="214638"/>
                </a:lnTo>
                <a:lnTo>
                  <a:pt x="6077" y="176688"/>
                </a:lnTo>
                <a:lnTo>
                  <a:pt x="0" y="131827"/>
                </a:lnTo>
                <a:lnTo>
                  <a:pt x="10546" y="80598"/>
                </a:lnTo>
                <a:lnTo>
                  <a:pt x="38432" y="38990"/>
                </a:lnTo>
                <a:lnTo>
                  <a:pt x="79856" y="10844"/>
                </a:lnTo>
                <a:lnTo>
                  <a:pt x="131015" y="0"/>
                </a:lnTo>
                <a:lnTo>
                  <a:pt x="175433" y="6434"/>
                </a:lnTo>
                <a:lnTo>
                  <a:pt x="213467" y="25680"/>
                </a:lnTo>
                <a:lnTo>
                  <a:pt x="243246" y="55459"/>
                </a:lnTo>
                <a:lnTo>
                  <a:pt x="262492" y="93494"/>
                </a:lnTo>
                <a:lnTo>
                  <a:pt x="268927" y="137505"/>
                </a:lnTo>
                <a:lnTo>
                  <a:pt x="257905" y="188664"/>
                </a:lnTo>
                <a:lnTo>
                  <a:pt x="229734" y="230088"/>
                </a:lnTo>
                <a:lnTo>
                  <a:pt x="188100" y="257975"/>
                </a:lnTo>
                <a:lnTo>
                  <a:pt x="136694" y="26852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bg object 267"/>
          <p:cNvSpPr/>
          <p:nvPr/>
        </p:nvSpPr>
        <p:spPr>
          <a:xfrm>
            <a:off x="3874232" y="5394287"/>
            <a:ext cx="268605" cy="269240"/>
          </a:xfrm>
          <a:custGeom>
            <a:avLst/>
            <a:gdLst/>
            <a:ahLst/>
            <a:cxnLst/>
            <a:rect l="l" t="t" r="r" b="b"/>
            <a:pathLst>
              <a:path w="268604" h="269239">
                <a:moveTo>
                  <a:pt x="133855" y="268927"/>
                </a:moveTo>
                <a:lnTo>
                  <a:pt x="82309" y="258805"/>
                </a:lnTo>
                <a:lnTo>
                  <a:pt x="40308" y="231457"/>
                </a:lnTo>
                <a:lnTo>
                  <a:pt x="11617" y="190496"/>
                </a:lnTo>
                <a:lnTo>
                  <a:pt x="0" y="139533"/>
                </a:lnTo>
                <a:lnTo>
                  <a:pt x="5756" y="95428"/>
                </a:lnTo>
                <a:lnTo>
                  <a:pt x="24441" y="57124"/>
                </a:lnTo>
                <a:lnTo>
                  <a:pt x="53795" y="26920"/>
                </a:lnTo>
                <a:lnTo>
                  <a:pt x="91560" y="7112"/>
                </a:lnTo>
                <a:lnTo>
                  <a:pt x="135477" y="0"/>
                </a:lnTo>
                <a:lnTo>
                  <a:pt x="186839" y="10248"/>
                </a:lnTo>
                <a:lnTo>
                  <a:pt x="228770" y="37874"/>
                </a:lnTo>
                <a:lnTo>
                  <a:pt x="257316" y="79115"/>
                </a:lnTo>
                <a:lnTo>
                  <a:pt x="268521" y="130204"/>
                </a:lnTo>
                <a:lnTo>
                  <a:pt x="262927" y="175471"/>
                </a:lnTo>
                <a:lnTo>
                  <a:pt x="244891" y="213730"/>
                </a:lnTo>
                <a:lnTo>
                  <a:pt x="216186" y="243227"/>
                </a:lnTo>
                <a:lnTo>
                  <a:pt x="178583" y="262210"/>
                </a:lnTo>
                <a:lnTo>
                  <a:pt x="133855" y="26892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bg object 268"/>
          <p:cNvSpPr/>
          <p:nvPr/>
        </p:nvSpPr>
        <p:spPr>
          <a:xfrm>
            <a:off x="1693610" y="1469086"/>
            <a:ext cx="267335" cy="267970"/>
          </a:xfrm>
          <a:custGeom>
            <a:avLst/>
            <a:gdLst/>
            <a:ahLst/>
            <a:cxnLst/>
            <a:rect l="l" t="t" r="r" b="b"/>
            <a:pathLst>
              <a:path w="267335" h="267969">
                <a:moveTo>
                  <a:pt x="142373" y="267710"/>
                </a:moveTo>
                <a:lnTo>
                  <a:pt x="98128" y="262820"/>
                </a:lnTo>
                <a:lnTo>
                  <a:pt x="59139" y="244456"/>
                </a:lnTo>
                <a:lnTo>
                  <a:pt x="28036" y="215112"/>
                </a:lnTo>
                <a:lnTo>
                  <a:pt x="7447" y="177279"/>
                </a:lnTo>
                <a:lnTo>
                  <a:pt x="0" y="133449"/>
                </a:lnTo>
                <a:lnTo>
                  <a:pt x="6580" y="91339"/>
                </a:lnTo>
                <a:lnTo>
                  <a:pt x="24999" y="54934"/>
                </a:lnTo>
                <a:lnTo>
                  <a:pt x="53269" y="26238"/>
                </a:lnTo>
                <a:lnTo>
                  <a:pt x="89405" y="7259"/>
                </a:lnTo>
                <a:lnTo>
                  <a:pt x="131421" y="0"/>
                </a:lnTo>
                <a:lnTo>
                  <a:pt x="174135" y="5694"/>
                </a:lnTo>
                <a:lnTo>
                  <a:pt x="210968" y="23071"/>
                </a:lnTo>
                <a:lnTo>
                  <a:pt x="240033" y="50378"/>
                </a:lnTo>
                <a:lnTo>
                  <a:pt x="259442" y="85862"/>
                </a:lnTo>
                <a:lnTo>
                  <a:pt x="267304" y="127770"/>
                </a:lnTo>
                <a:lnTo>
                  <a:pt x="262216" y="170357"/>
                </a:lnTo>
                <a:lnTo>
                  <a:pt x="245290" y="207668"/>
                </a:lnTo>
                <a:lnTo>
                  <a:pt x="218415" y="237639"/>
                </a:lnTo>
                <a:lnTo>
                  <a:pt x="183480" y="258205"/>
                </a:lnTo>
                <a:lnTo>
                  <a:pt x="142373" y="267304"/>
                </a:lnTo>
                <a:lnTo>
                  <a:pt x="142373" y="26771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bg object 269"/>
          <p:cNvSpPr/>
          <p:nvPr/>
        </p:nvSpPr>
        <p:spPr>
          <a:xfrm>
            <a:off x="6491709" y="7576127"/>
            <a:ext cx="267335" cy="267335"/>
          </a:xfrm>
          <a:custGeom>
            <a:avLst/>
            <a:gdLst/>
            <a:ahLst/>
            <a:cxnLst/>
            <a:rect l="l" t="t" r="r" b="b"/>
            <a:pathLst>
              <a:path w="267334" h="267334">
                <a:moveTo>
                  <a:pt x="139128" y="267304"/>
                </a:moveTo>
                <a:lnTo>
                  <a:pt x="96077" y="262531"/>
                </a:lnTo>
                <a:lnTo>
                  <a:pt x="58730" y="245959"/>
                </a:lnTo>
                <a:lnTo>
                  <a:pt x="28997" y="219321"/>
                </a:lnTo>
                <a:lnTo>
                  <a:pt x="8784" y="184350"/>
                </a:lnTo>
                <a:lnTo>
                  <a:pt x="0" y="142778"/>
                </a:lnTo>
                <a:lnTo>
                  <a:pt x="4760" y="97751"/>
                </a:lnTo>
                <a:lnTo>
                  <a:pt x="22507" y="58643"/>
                </a:lnTo>
                <a:lnTo>
                  <a:pt x="51137" y="27770"/>
                </a:lnTo>
                <a:lnTo>
                  <a:pt x="88548" y="7450"/>
                </a:lnTo>
                <a:lnTo>
                  <a:pt x="132638" y="0"/>
                </a:lnTo>
                <a:lnTo>
                  <a:pt x="174368" y="6499"/>
                </a:lnTo>
                <a:lnTo>
                  <a:pt x="210939" y="25031"/>
                </a:lnTo>
                <a:lnTo>
                  <a:pt x="240111" y="53415"/>
                </a:lnTo>
                <a:lnTo>
                  <a:pt x="259646" y="89470"/>
                </a:lnTo>
                <a:lnTo>
                  <a:pt x="267304" y="131015"/>
                </a:lnTo>
                <a:lnTo>
                  <a:pt x="261645" y="173109"/>
                </a:lnTo>
                <a:lnTo>
                  <a:pt x="244031" y="209888"/>
                </a:lnTo>
                <a:lnTo>
                  <a:pt x="216430" y="239248"/>
                </a:lnTo>
                <a:lnTo>
                  <a:pt x="180806" y="259088"/>
                </a:lnTo>
                <a:lnTo>
                  <a:pt x="139128" y="26730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bg object 270"/>
          <p:cNvSpPr/>
          <p:nvPr/>
        </p:nvSpPr>
        <p:spPr>
          <a:xfrm>
            <a:off x="1694015" y="1033448"/>
            <a:ext cx="266700" cy="266700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26553" y="266493"/>
                </a:moveTo>
                <a:lnTo>
                  <a:pt x="75863" y="253912"/>
                </a:lnTo>
                <a:lnTo>
                  <a:pt x="35289" y="223953"/>
                </a:lnTo>
                <a:lnTo>
                  <a:pt x="8708" y="180989"/>
                </a:lnTo>
                <a:lnTo>
                  <a:pt x="0" y="129393"/>
                </a:lnTo>
                <a:lnTo>
                  <a:pt x="12155" y="78887"/>
                </a:lnTo>
                <a:lnTo>
                  <a:pt x="41880" y="37469"/>
                </a:lnTo>
                <a:lnTo>
                  <a:pt x="84534" y="9665"/>
                </a:lnTo>
                <a:lnTo>
                  <a:pt x="135477" y="0"/>
                </a:lnTo>
                <a:lnTo>
                  <a:pt x="186693" y="10913"/>
                </a:lnTo>
                <a:lnTo>
                  <a:pt x="228212" y="39243"/>
                </a:lnTo>
                <a:lnTo>
                  <a:pt x="256118" y="81111"/>
                </a:lnTo>
                <a:lnTo>
                  <a:pt x="266493" y="132638"/>
                </a:lnTo>
                <a:lnTo>
                  <a:pt x="259649" y="177126"/>
                </a:lnTo>
                <a:lnTo>
                  <a:pt x="240072" y="214801"/>
                </a:lnTo>
                <a:lnTo>
                  <a:pt x="209923" y="243616"/>
                </a:lnTo>
                <a:lnTo>
                  <a:pt x="171363" y="261528"/>
                </a:lnTo>
                <a:lnTo>
                  <a:pt x="126553" y="26649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bg object 271"/>
          <p:cNvSpPr/>
          <p:nvPr/>
        </p:nvSpPr>
        <p:spPr>
          <a:xfrm>
            <a:off x="6056883" y="7140083"/>
            <a:ext cx="266065" cy="267335"/>
          </a:xfrm>
          <a:custGeom>
            <a:avLst/>
            <a:gdLst/>
            <a:ahLst/>
            <a:cxnLst/>
            <a:rect l="l" t="t" r="r" b="b"/>
            <a:pathLst>
              <a:path w="266064" h="267334">
                <a:moveTo>
                  <a:pt x="132038" y="267265"/>
                </a:moveTo>
                <a:lnTo>
                  <a:pt x="80541" y="256929"/>
                </a:lnTo>
                <a:lnTo>
                  <a:pt x="38736" y="229024"/>
                </a:lnTo>
                <a:lnTo>
                  <a:pt x="10622" y="187504"/>
                </a:lnTo>
                <a:lnTo>
                  <a:pt x="0" y="136288"/>
                </a:lnTo>
                <a:lnTo>
                  <a:pt x="7112" y="92559"/>
                </a:lnTo>
                <a:lnTo>
                  <a:pt x="27504" y="54262"/>
                </a:lnTo>
                <a:lnTo>
                  <a:pt x="58292" y="24201"/>
                </a:lnTo>
                <a:lnTo>
                  <a:pt x="96596" y="5178"/>
                </a:lnTo>
                <a:lnTo>
                  <a:pt x="139533" y="0"/>
                </a:lnTo>
                <a:lnTo>
                  <a:pt x="189932" y="13227"/>
                </a:lnTo>
                <a:lnTo>
                  <a:pt x="230291" y="43452"/>
                </a:lnTo>
                <a:lnTo>
                  <a:pt x="256809" y="86530"/>
                </a:lnTo>
                <a:lnTo>
                  <a:pt x="265682" y="138317"/>
                </a:lnTo>
                <a:lnTo>
                  <a:pt x="254521" y="189672"/>
                </a:lnTo>
                <a:lnTo>
                  <a:pt x="225982" y="230646"/>
                </a:lnTo>
                <a:lnTo>
                  <a:pt x="183829" y="257702"/>
                </a:lnTo>
                <a:lnTo>
                  <a:pt x="132038" y="26726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bg object 272"/>
          <p:cNvSpPr/>
          <p:nvPr/>
        </p:nvSpPr>
        <p:spPr>
          <a:xfrm>
            <a:off x="2570970" y="3650519"/>
            <a:ext cx="266700" cy="266700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127770" y="266493"/>
                </a:moveTo>
                <a:lnTo>
                  <a:pt x="76890" y="254388"/>
                </a:lnTo>
                <a:lnTo>
                  <a:pt x="36201" y="225018"/>
                </a:lnTo>
                <a:lnTo>
                  <a:pt x="9354" y="182415"/>
                </a:lnTo>
                <a:lnTo>
                  <a:pt x="0" y="130610"/>
                </a:lnTo>
                <a:lnTo>
                  <a:pt x="7804" y="86614"/>
                </a:lnTo>
                <a:lnTo>
                  <a:pt x="28263" y="49472"/>
                </a:lnTo>
                <a:lnTo>
                  <a:pt x="59139" y="21267"/>
                </a:lnTo>
                <a:lnTo>
                  <a:pt x="98192" y="4082"/>
                </a:lnTo>
                <a:lnTo>
                  <a:pt x="143184" y="0"/>
                </a:lnTo>
                <a:lnTo>
                  <a:pt x="184123" y="9494"/>
                </a:lnTo>
                <a:lnTo>
                  <a:pt x="218948" y="30593"/>
                </a:lnTo>
                <a:lnTo>
                  <a:pt x="245634" y="60979"/>
                </a:lnTo>
                <a:lnTo>
                  <a:pt x="262158" y="98335"/>
                </a:lnTo>
                <a:lnTo>
                  <a:pt x="266493" y="140345"/>
                </a:lnTo>
                <a:lnTo>
                  <a:pt x="253145" y="190572"/>
                </a:lnTo>
                <a:lnTo>
                  <a:pt x="222382" y="231255"/>
                </a:lnTo>
                <a:lnTo>
                  <a:pt x="178993" y="258019"/>
                </a:lnTo>
                <a:lnTo>
                  <a:pt x="127770" y="26649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bg object 273"/>
          <p:cNvSpPr/>
          <p:nvPr/>
        </p:nvSpPr>
        <p:spPr>
          <a:xfrm>
            <a:off x="2135332" y="2778027"/>
            <a:ext cx="265430" cy="267335"/>
          </a:xfrm>
          <a:custGeom>
            <a:avLst/>
            <a:gdLst/>
            <a:ahLst/>
            <a:cxnLst/>
            <a:rect l="l" t="t" r="r" b="b"/>
            <a:pathLst>
              <a:path w="265430" h="267335">
                <a:moveTo>
                  <a:pt x="122092" y="267304"/>
                </a:moveTo>
                <a:lnTo>
                  <a:pt x="71928" y="253355"/>
                </a:lnTo>
                <a:lnTo>
                  <a:pt x="32297" y="222331"/>
                </a:lnTo>
                <a:lnTo>
                  <a:pt x="7041" y="178606"/>
                </a:lnTo>
                <a:lnTo>
                  <a:pt x="0" y="126553"/>
                </a:lnTo>
                <a:lnTo>
                  <a:pt x="9244" y="85628"/>
                </a:lnTo>
                <a:lnTo>
                  <a:pt x="30346" y="50115"/>
                </a:lnTo>
                <a:lnTo>
                  <a:pt x="60658" y="22409"/>
                </a:lnTo>
                <a:lnTo>
                  <a:pt x="97530" y="4906"/>
                </a:lnTo>
                <a:lnTo>
                  <a:pt x="138317" y="0"/>
                </a:lnTo>
                <a:lnTo>
                  <a:pt x="181270" y="9400"/>
                </a:lnTo>
                <a:lnTo>
                  <a:pt x="217643" y="31495"/>
                </a:lnTo>
                <a:lnTo>
                  <a:pt x="245235" y="63695"/>
                </a:lnTo>
                <a:lnTo>
                  <a:pt x="261846" y="103410"/>
                </a:lnTo>
                <a:lnTo>
                  <a:pt x="265276" y="148051"/>
                </a:lnTo>
                <a:lnTo>
                  <a:pt x="250718" y="197715"/>
                </a:lnTo>
                <a:lnTo>
                  <a:pt x="219086" y="236578"/>
                </a:lnTo>
                <a:lnTo>
                  <a:pt x="174753" y="260992"/>
                </a:lnTo>
                <a:lnTo>
                  <a:pt x="122092" y="26730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bg object 274"/>
          <p:cNvSpPr/>
          <p:nvPr/>
        </p:nvSpPr>
        <p:spPr>
          <a:xfrm>
            <a:off x="5620434" y="6709312"/>
            <a:ext cx="265430" cy="265430"/>
          </a:xfrm>
          <a:custGeom>
            <a:avLst/>
            <a:gdLst/>
            <a:ahLst/>
            <a:cxnLst/>
            <a:rect l="l" t="t" r="r" b="b"/>
            <a:pathLst>
              <a:path w="265429" h="265429">
                <a:moveTo>
                  <a:pt x="130610" y="264870"/>
                </a:moveTo>
                <a:lnTo>
                  <a:pt x="89327" y="256729"/>
                </a:lnTo>
                <a:lnTo>
                  <a:pt x="53181" y="236146"/>
                </a:lnTo>
                <a:lnTo>
                  <a:pt x="24454" y="205964"/>
                </a:lnTo>
                <a:lnTo>
                  <a:pt x="5831" y="169027"/>
                </a:lnTo>
                <a:lnTo>
                  <a:pt x="0" y="128176"/>
                </a:lnTo>
                <a:lnTo>
                  <a:pt x="8261" y="86498"/>
                </a:lnTo>
                <a:lnTo>
                  <a:pt x="28224" y="50874"/>
                </a:lnTo>
                <a:lnTo>
                  <a:pt x="57767" y="23272"/>
                </a:lnTo>
                <a:lnTo>
                  <a:pt x="94766" y="5659"/>
                </a:lnTo>
                <a:lnTo>
                  <a:pt x="137100" y="0"/>
                </a:lnTo>
                <a:lnTo>
                  <a:pt x="179829" y="7229"/>
                </a:lnTo>
                <a:lnTo>
                  <a:pt x="215511" y="25907"/>
                </a:lnTo>
                <a:lnTo>
                  <a:pt x="242646" y="54437"/>
                </a:lnTo>
                <a:lnTo>
                  <a:pt x="259734" y="91222"/>
                </a:lnTo>
                <a:lnTo>
                  <a:pt x="265276" y="134666"/>
                </a:lnTo>
                <a:lnTo>
                  <a:pt x="257696" y="176283"/>
                </a:lnTo>
                <a:lnTo>
                  <a:pt x="238025" y="212448"/>
                </a:lnTo>
                <a:lnTo>
                  <a:pt x="208677" y="240825"/>
                </a:lnTo>
                <a:lnTo>
                  <a:pt x="172067" y="259078"/>
                </a:lnTo>
                <a:lnTo>
                  <a:pt x="130610" y="26487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bg object 275"/>
          <p:cNvSpPr/>
          <p:nvPr/>
        </p:nvSpPr>
        <p:spPr>
          <a:xfrm>
            <a:off x="4754026" y="5838037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131015" y="262031"/>
                </a:moveTo>
                <a:lnTo>
                  <a:pt x="88925" y="255480"/>
                </a:lnTo>
                <a:lnTo>
                  <a:pt x="52656" y="236779"/>
                </a:lnTo>
                <a:lnTo>
                  <a:pt x="24330" y="208090"/>
                </a:lnTo>
                <a:lnTo>
                  <a:pt x="6071" y="171574"/>
                </a:lnTo>
                <a:lnTo>
                  <a:pt x="0" y="129393"/>
                </a:lnTo>
                <a:lnTo>
                  <a:pt x="10387" y="80769"/>
                </a:lnTo>
                <a:lnTo>
                  <a:pt x="37165" y="40359"/>
                </a:lnTo>
                <a:lnTo>
                  <a:pt x="76491" y="12117"/>
                </a:lnTo>
                <a:lnTo>
                  <a:pt x="124525" y="0"/>
                </a:lnTo>
                <a:lnTo>
                  <a:pt x="165733" y="4919"/>
                </a:lnTo>
                <a:lnTo>
                  <a:pt x="202833" y="22805"/>
                </a:lnTo>
                <a:lnTo>
                  <a:pt x="233079" y="51049"/>
                </a:lnTo>
                <a:lnTo>
                  <a:pt x="253727" y="87043"/>
                </a:lnTo>
                <a:lnTo>
                  <a:pt x="262031" y="128176"/>
                </a:lnTo>
                <a:lnTo>
                  <a:pt x="256232" y="169744"/>
                </a:lnTo>
                <a:lnTo>
                  <a:pt x="237934" y="206250"/>
                </a:lnTo>
                <a:lnTo>
                  <a:pt x="209433" y="235357"/>
                </a:lnTo>
                <a:lnTo>
                  <a:pt x="173028" y="254730"/>
                </a:lnTo>
                <a:lnTo>
                  <a:pt x="131015" y="26203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bg object 276"/>
          <p:cNvSpPr/>
          <p:nvPr/>
        </p:nvSpPr>
        <p:spPr>
          <a:xfrm>
            <a:off x="4313521" y="5397532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4" h="262254">
                <a:moveTo>
                  <a:pt x="126148" y="262031"/>
                </a:moveTo>
                <a:lnTo>
                  <a:pt x="84447" y="254195"/>
                </a:lnTo>
                <a:lnTo>
                  <a:pt x="48859" y="234189"/>
                </a:lnTo>
                <a:lnTo>
                  <a:pt x="21507" y="204352"/>
                </a:lnTo>
                <a:lnTo>
                  <a:pt x="4513" y="167018"/>
                </a:lnTo>
                <a:lnTo>
                  <a:pt x="0" y="124525"/>
                </a:lnTo>
                <a:lnTo>
                  <a:pt x="12174" y="76434"/>
                </a:lnTo>
                <a:lnTo>
                  <a:pt x="40511" y="37012"/>
                </a:lnTo>
                <a:lnTo>
                  <a:pt x="80940" y="10216"/>
                </a:lnTo>
                <a:lnTo>
                  <a:pt x="129393" y="0"/>
                </a:lnTo>
                <a:lnTo>
                  <a:pt x="170523" y="6710"/>
                </a:lnTo>
                <a:lnTo>
                  <a:pt x="206980" y="26037"/>
                </a:lnTo>
                <a:lnTo>
                  <a:pt x="236136" y="55313"/>
                </a:lnTo>
                <a:lnTo>
                  <a:pt x="255363" y="91871"/>
                </a:lnTo>
                <a:lnTo>
                  <a:pt x="262031" y="133043"/>
                </a:lnTo>
                <a:lnTo>
                  <a:pt x="254636" y="174339"/>
                </a:lnTo>
                <a:lnTo>
                  <a:pt x="234994" y="210105"/>
                </a:lnTo>
                <a:lnTo>
                  <a:pt x="205462" y="238122"/>
                </a:lnTo>
                <a:lnTo>
                  <a:pt x="168394" y="256171"/>
                </a:lnTo>
                <a:lnTo>
                  <a:pt x="126148" y="26203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bg object 277"/>
          <p:cNvSpPr/>
          <p:nvPr/>
        </p:nvSpPr>
        <p:spPr>
          <a:xfrm>
            <a:off x="2572998" y="3216504"/>
            <a:ext cx="262255" cy="262255"/>
          </a:xfrm>
          <a:custGeom>
            <a:avLst/>
            <a:gdLst/>
            <a:ahLst/>
            <a:cxnLst/>
            <a:rect l="l" t="t" r="r" b="b"/>
            <a:pathLst>
              <a:path w="262255" h="262254">
                <a:moveTo>
                  <a:pt x="133043" y="262031"/>
                </a:moveTo>
                <a:lnTo>
                  <a:pt x="90859" y="256158"/>
                </a:lnTo>
                <a:lnTo>
                  <a:pt x="54320" y="238018"/>
                </a:lnTo>
                <a:lnTo>
                  <a:pt x="25570" y="209755"/>
                </a:lnTo>
                <a:lnTo>
                  <a:pt x="6749" y="173508"/>
                </a:lnTo>
                <a:lnTo>
                  <a:pt x="0" y="131421"/>
                </a:lnTo>
                <a:lnTo>
                  <a:pt x="7103" y="89561"/>
                </a:lnTo>
                <a:lnTo>
                  <a:pt x="26355" y="53152"/>
                </a:lnTo>
                <a:lnTo>
                  <a:pt x="55401" y="24532"/>
                </a:lnTo>
                <a:lnTo>
                  <a:pt x="91884" y="6035"/>
                </a:lnTo>
                <a:lnTo>
                  <a:pt x="133449" y="0"/>
                </a:lnTo>
                <a:lnTo>
                  <a:pt x="181376" y="10983"/>
                </a:lnTo>
                <a:lnTo>
                  <a:pt x="221773" y="38584"/>
                </a:lnTo>
                <a:lnTo>
                  <a:pt x="250154" y="78430"/>
                </a:lnTo>
                <a:lnTo>
                  <a:pt x="262031" y="126148"/>
                </a:lnTo>
                <a:lnTo>
                  <a:pt x="256872" y="167693"/>
                </a:lnTo>
                <a:lnTo>
                  <a:pt x="239057" y="204527"/>
                </a:lnTo>
                <a:lnTo>
                  <a:pt x="210923" y="234176"/>
                </a:lnTo>
                <a:lnTo>
                  <a:pt x="174806" y="254169"/>
                </a:lnTo>
                <a:lnTo>
                  <a:pt x="133043" y="26203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bg object 278"/>
          <p:cNvSpPr/>
          <p:nvPr/>
        </p:nvSpPr>
        <p:spPr>
          <a:xfrm>
            <a:off x="2138171" y="1913647"/>
            <a:ext cx="259715" cy="259715"/>
          </a:xfrm>
          <a:custGeom>
            <a:avLst/>
            <a:gdLst/>
            <a:ahLst/>
            <a:cxnLst/>
            <a:rect l="l" t="t" r="r" b="b"/>
            <a:pathLst>
              <a:path w="259714" h="259714">
                <a:moveTo>
                  <a:pt x="128176" y="259597"/>
                </a:moveTo>
                <a:lnTo>
                  <a:pt x="128176" y="259192"/>
                </a:lnTo>
                <a:lnTo>
                  <a:pt x="80199" y="248487"/>
                </a:lnTo>
                <a:lnTo>
                  <a:pt x="39750" y="220708"/>
                </a:lnTo>
                <a:lnTo>
                  <a:pt x="11471" y="180533"/>
                </a:lnTo>
                <a:lnTo>
                  <a:pt x="0" y="132638"/>
                </a:lnTo>
                <a:lnTo>
                  <a:pt x="8682" y="84477"/>
                </a:lnTo>
                <a:lnTo>
                  <a:pt x="34782" y="43046"/>
                </a:lnTo>
                <a:lnTo>
                  <a:pt x="73810" y="13252"/>
                </a:lnTo>
                <a:lnTo>
                  <a:pt x="121280" y="0"/>
                </a:lnTo>
                <a:lnTo>
                  <a:pt x="163663" y="4160"/>
                </a:lnTo>
                <a:lnTo>
                  <a:pt x="201100" y="21014"/>
                </a:lnTo>
                <a:lnTo>
                  <a:pt x="231178" y="48363"/>
                </a:lnTo>
                <a:lnTo>
                  <a:pt x="251482" y="84005"/>
                </a:lnTo>
                <a:lnTo>
                  <a:pt x="259597" y="125742"/>
                </a:lnTo>
                <a:lnTo>
                  <a:pt x="253562" y="167349"/>
                </a:lnTo>
                <a:lnTo>
                  <a:pt x="234773" y="204225"/>
                </a:lnTo>
                <a:lnTo>
                  <a:pt x="205861" y="233683"/>
                </a:lnTo>
                <a:lnTo>
                  <a:pt x="169452" y="253036"/>
                </a:lnTo>
                <a:lnTo>
                  <a:pt x="128176" y="25959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bg object 279"/>
          <p:cNvSpPr/>
          <p:nvPr/>
        </p:nvSpPr>
        <p:spPr>
          <a:xfrm>
            <a:off x="2136143" y="2347662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3449" y="263248"/>
                </a:moveTo>
                <a:lnTo>
                  <a:pt x="92390" y="256784"/>
                </a:lnTo>
                <a:lnTo>
                  <a:pt x="56043" y="238015"/>
                </a:lnTo>
                <a:lnTo>
                  <a:pt x="26881" y="209336"/>
                </a:lnTo>
                <a:lnTo>
                  <a:pt x="7375" y="173142"/>
                </a:lnTo>
                <a:lnTo>
                  <a:pt x="0" y="131827"/>
                </a:lnTo>
                <a:lnTo>
                  <a:pt x="6223" y="90236"/>
                </a:lnTo>
                <a:lnTo>
                  <a:pt x="24480" y="54058"/>
                </a:lnTo>
                <a:lnTo>
                  <a:pt x="52685" y="25492"/>
                </a:lnTo>
                <a:lnTo>
                  <a:pt x="88756" y="6739"/>
                </a:lnTo>
                <a:lnTo>
                  <a:pt x="130610" y="0"/>
                </a:lnTo>
                <a:lnTo>
                  <a:pt x="173531" y="6133"/>
                </a:lnTo>
                <a:lnTo>
                  <a:pt x="210066" y="23850"/>
                </a:lnTo>
                <a:lnTo>
                  <a:pt x="238404" y="51400"/>
                </a:lnTo>
                <a:lnTo>
                  <a:pt x="256735" y="87030"/>
                </a:lnTo>
                <a:lnTo>
                  <a:pt x="263248" y="128987"/>
                </a:lnTo>
                <a:lnTo>
                  <a:pt x="256758" y="170753"/>
                </a:lnTo>
                <a:lnTo>
                  <a:pt x="238294" y="207379"/>
                </a:lnTo>
                <a:lnTo>
                  <a:pt x="210095" y="236548"/>
                </a:lnTo>
                <a:lnTo>
                  <a:pt x="174401" y="255944"/>
                </a:lnTo>
                <a:lnTo>
                  <a:pt x="133449" y="2632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bg object 280"/>
          <p:cNvSpPr/>
          <p:nvPr/>
        </p:nvSpPr>
        <p:spPr>
          <a:xfrm>
            <a:off x="1695638" y="599027"/>
            <a:ext cx="262890" cy="263525"/>
          </a:xfrm>
          <a:custGeom>
            <a:avLst/>
            <a:gdLst/>
            <a:ahLst/>
            <a:cxnLst/>
            <a:rect l="l" t="t" r="r" b="b"/>
            <a:pathLst>
              <a:path w="262889" h="263525">
                <a:moveTo>
                  <a:pt x="126148" y="263248"/>
                </a:moveTo>
                <a:lnTo>
                  <a:pt x="126148" y="262842"/>
                </a:lnTo>
                <a:lnTo>
                  <a:pt x="84797" y="254863"/>
                </a:lnTo>
                <a:lnTo>
                  <a:pt x="49326" y="234929"/>
                </a:lnTo>
                <a:lnTo>
                  <a:pt x="21916" y="205397"/>
                </a:lnTo>
                <a:lnTo>
                  <a:pt x="4747" y="168621"/>
                </a:lnTo>
                <a:lnTo>
                  <a:pt x="0" y="126959"/>
                </a:lnTo>
                <a:lnTo>
                  <a:pt x="8810" y="85991"/>
                </a:lnTo>
                <a:lnTo>
                  <a:pt x="29594" y="50378"/>
                </a:lnTo>
                <a:lnTo>
                  <a:pt x="59723" y="22552"/>
                </a:lnTo>
                <a:lnTo>
                  <a:pt x="96570" y="4948"/>
                </a:lnTo>
                <a:lnTo>
                  <a:pt x="137505" y="0"/>
                </a:lnTo>
                <a:lnTo>
                  <a:pt x="187549" y="13005"/>
                </a:lnTo>
                <a:lnTo>
                  <a:pt x="227858" y="43502"/>
                </a:lnTo>
                <a:lnTo>
                  <a:pt x="254324" y="86929"/>
                </a:lnTo>
                <a:lnTo>
                  <a:pt x="262842" y="138722"/>
                </a:lnTo>
                <a:lnTo>
                  <a:pt x="255129" y="180099"/>
                </a:lnTo>
                <a:lnTo>
                  <a:pt x="235695" y="214973"/>
                </a:lnTo>
                <a:lnTo>
                  <a:pt x="206448" y="241611"/>
                </a:lnTo>
                <a:lnTo>
                  <a:pt x="169296" y="258280"/>
                </a:lnTo>
                <a:lnTo>
                  <a:pt x="126148" y="2632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bg object 281"/>
          <p:cNvSpPr/>
          <p:nvPr/>
        </p:nvSpPr>
        <p:spPr>
          <a:xfrm>
            <a:off x="8238722" y="8891152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1827" y="263248"/>
                </a:moveTo>
                <a:lnTo>
                  <a:pt x="90859" y="256265"/>
                </a:lnTo>
                <a:lnTo>
                  <a:pt x="54758" y="236977"/>
                </a:lnTo>
                <a:lnTo>
                  <a:pt x="25959" y="207876"/>
                </a:lnTo>
                <a:lnTo>
                  <a:pt x="6895" y="171454"/>
                </a:lnTo>
                <a:lnTo>
                  <a:pt x="67" y="130610"/>
                </a:lnTo>
                <a:lnTo>
                  <a:pt x="0" y="130204"/>
                </a:lnTo>
                <a:lnTo>
                  <a:pt x="10337" y="79058"/>
                </a:lnTo>
                <a:lnTo>
                  <a:pt x="38584" y="37722"/>
                </a:lnTo>
                <a:lnTo>
                  <a:pt x="80598" y="10077"/>
                </a:lnTo>
                <a:lnTo>
                  <a:pt x="132232" y="0"/>
                </a:lnTo>
                <a:lnTo>
                  <a:pt x="174907" y="6613"/>
                </a:lnTo>
                <a:lnTo>
                  <a:pt x="211176" y="24772"/>
                </a:lnTo>
                <a:lnTo>
                  <a:pt x="239209" y="52685"/>
                </a:lnTo>
                <a:lnTo>
                  <a:pt x="257177" y="88561"/>
                </a:lnTo>
                <a:lnTo>
                  <a:pt x="263189" y="130204"/>
                </a:lnTo>
                <a:lnTo>
                  <a:pt x="263248" y="130610"/>
                </a:lnTo>
                <a:lnTo>
                  <a:pt x="252524" y="181965"/>
                </a:lnTo>
                <a:lnTo>
                  <a:pt x="224004" y="224156"/>
                </a:lnTo>
                <a:lnTo>
                  <a:pt x="182250" y="252734"/>
                </a:lnTo>
                <a:lnTo>
                  <a:pt x="131827" y="2632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bg object 282"/>
          <p:cNvSpPr/>
          <p:nvPr/>
        </p:nvSpPr>
        <p:spPr>
          <a:xfrm>
            <a:off x="8674765" y="9323139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3043" y="263248"/>
                </a:moveTo>
                <a:lnTo>
                  <a:pt x="132638" y="262842"/>
                </a:lnTo>
                <a:lnTo>
                  <a:pt x="89872" y="256868"/>
                </a:lnTo>
                <a:lnTo>
                  <a:pt x="53357" y="239193"/>
                </a:lnTo>
                <a:lnTo>
                  <a:pt x="24960" y="211646"/>
                </a:lnTo>
                <a:lnTo>
                  <a:pt x="6551" y="176059"/>
                </a:lnTo>
                <a:lnTo>
                  <a:pt x="0" y="134260"/>
                </a:lnTo>
                <a:lnTo>
                  <a:pt x="10241" y="82765"/>
                </a:lnTo>
                <a:lnTo>
                  <a:pt x="38128" y="40207"/>
                </a:lnTo>
                <a:lnTo>
                  <a:pt x="79400" y="11110"/>
                </a:lnTo>
                <a:lnTo>
                  <a:pt x="129798" y="0"/>
                </a:lnTo>
                <a:lnTo>
                  <a:pt x="170662" y="6463"/>
                </a:lnTo>
                <a:lnTo>
                  <a:pt x="206912" y="25232"/>
                </a:lnTo>
                <a:lnTo>
                  <a:pt x="236075" y="53911"/>
                </a:lnTo>
                <a:lnTo>
                  <a:pt x="255677" y="90106"/>
                </a:lnTo>
                <a:lnTo>
                  <a:pt x="263248" y="131421"/>
                </a:lnTo>
                <a:lnTo>
                  <a:pt x="257222" y="172973"/>
                </a:lnTo>
                <a:lnTo>
                  <a:pt x="239086" y="209073"/>
                </a:lnTo>
                <a:lnTo>
                  <a:pt x="210942" y="237580"/>
                </a:lnTo>
                <a:lnTo>
                  <a:pt x="174894" y="256352"/>
                </a:lnTo>
                <a:lnTo>
                  <a:pt x="133043" y="2632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bg object 283"/>
          <p:cNvSpPr/>
          <p:nvPr/>
        </p:nvSpPr>
        <p:spPr>
          <a:xfrm>
            <a:off x="1696855" y="167851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19" h="261620">
                <a:moveTo>
                  <a:pt x="131015" y="261220"/>
                </a:moveTo>
                <a:lnTo>
                  <a:pt x="89665" y="253951"/>
                </a:lnTo>
                <a:lnTo>
                  <a:pt x="53415" y="234319"/>
                </a:lnTo>
                <a:lnTo>
                  <a:pt x="24739" y="204855"/>
                </a:lnTo>
                <a:lnTo>
                  <a:pt x="6110" y="168089"/>
                </a:lnTo>
                <a:lnTo>
                  <a:pt x="0" y="126553"/>
                </a:lnTo>
                <a:lnTo>
                  <a:pt x="10520" y="78145"/>
                </a:lnTo>
                <a:lnTo>
                  <a:pt x="37621" y="38331"/>
                </a:lnTo>
                <a:lnTo>
                  <a:pt x="77346" y="10989"/>
                </a:lnTo>
                <a:lnTo>
                  <a:pt x="125742" y="0"/>
                </a:lnTo>
                <a:lnTo>
                  <a:pt x="169037" y="5062"/>
                </a:lnTo>
                <a:lnTo>
                  <a:pt x="206140" y="22000"/>
                </a:lnTo>
                <a:lnTo>
                  <a:pt x="235143" y="49064"/>
                </a:lnTo>
                <a:lnTo>
                  <a:pt x="254139" y="84499"/>
                </a:lnTo>
                <a:lnTo>
                  <a:pt x="261220" y="126553"/>
                </a:lnTo>
                <a:lnTo>
                  <a:pt x="254879" y="168709"/>
                </a:lnTo>
                <a:lnTo>
                  <a:pt x="236389" y="205530"/>
                </a:lnTo>
                <a:lnTo>
                  <a:pt x="208009" y="234699"/>
                </a:lnTo>
                <a:lnTo>
                  <a:pt x="171996" y="253899"/>
                </a:lnTo>
                <a:lnTo>
                  <a:pt x="130610" y="260814"/>
                </a:lnTo>
                <a:lnTo>
                  <a:pt x="131015" y="26122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bg object 284"/>
          <p:cNvSpPr/>
          <p:nvPr/>
        </p:nvSpPr>
        <p:spPr>
          <a:xfrm>
            <a:off x="7802679" y="8454703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1827" y="263248"/>
                </a:moveTo>
                <a:lnTo>
                  <a:pt x="131827" y="262842"/>
                </a:lnTo>
                <a:lnTo>
                  <a:pt x="80883" y="251758"/>
                </a:lnTo>
                <a:lnTo>
                  <a:pt x="38838" y="222838"/>
                </a:lnTo>
                <a:lnTo>
                  <a:pt x="10330" y="180761"/>
                </a:lnTo>
                <a:lnTo>
                  <a:pt x="0" y="130204"/>
                </a:lnTo>
                <a:lnTo>
                  <a:pt x="11046" y="79742"/>
                </a:lnTo>
                <a:lnTo>
                  <a:pt x="40004" y="38331"/>
                </a:lnTo>
                <a:lnTo>
                  <a:pt x="82423" y="10305"/>
                </a:lnTo>
                <a:lnTo>
                  <a:pt x="133855" y="0"/>
                </a:lnTo>
                <a:lnTo>
                  <a:pt x="185388" y="10222"/>
                </a:lnTo>
                <a:lnTo>
                  <a:pt x="226387" y="37976"/>
                </a:lnTo>
                <a:lnTo>
                  <a:pt x="253469" y="79799"/>
                </a:lnTo>
                <a:lnTo>
                  <a:pt x="263248" y="132232"/>
                </a:lnTo>
                <a:lnTo>
                  <a:pt x="256395" y="174128"/>
                </a:lnTo>
                <a:lnTo>
                  <a:pt x="237723" y="210300"/>
                </a:lnTo>
                <a:lnTo>
                  <a:pt x="209336" y="238625"/>
                </a:lnTo>
                <a:lnTo>
                  <a:pt x="173336" y="256982"/>
                </a:lnTo>
                <a:lnTo>
                  <a:pt x="131827" y="2632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bg object 285"/>
          <p:cNvSpPr/>
          <p:nvPr/>
        </p:nvSpPr>
        <p:spPr>
          <a:xfrm>
            <a:off x="5189664" y="6273675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3449" y="263248"/>
                </a:moveTo>
                <a:lnTo>
                  <a:pt x="133449" y="262842"/>
                </a:lnTo>
                <a:lnTo>
                  <a:pt x="82138" y="253874"/>
                </a:lnTo>
                <a:lnTo>
                  <a:pt x="39953" y="226691"/>
                </a:lnTo>
                <a:lnTo>
                  <a:pt x="11154" y="185438"/>
                </a:lnTo>
                <a:lnTo>
                  <a:pt x="0" y="134260"/>
                </a:lnTo>
                <a:lnTo>
                  <a:pt x="9177" y="81625"/>
                </a:lnTo>
                <a:lnTo>
                  <a:pt x="35694" y="39294"/>
                </a:lnTo>
                <a:lnTo>
                  <a:pt x="76206" y="10882"/>
                </a:lnTo>
                <a:lnTo>
                  <a:pt x="127365" y="0"/>
                </a:lnTo>
                <a:lnTo>
                  <a:pt x="178942" y="9646"/>
                </a:lnTo>
                <a:lnTo>
                  <a:pt x="221773" y="37012"/>
                </a:lnTo>
                <a:lnTo>
                  <a:pt x="251371" y="77917"/>
                </a:lnTo>
                <a:lnTo>
                  <a:pt x="263248" y="128176"/>
                </a:lnTo>
                <a:lnTo>
                  <a:pt x="257420" y="169131"/>
                </a:lnTo>
                <a:lnTo>
                  <a:pt x="239112" y="205627"/>
                </a:lnTo>
                <a:lnTo>
                  <a:pt x="210738" y="235153"/>
                </a:lnTo>
                <a:lnTo>
                  <a:pt x="174712" y="255197"/>
                </a:lnTo>
                <a:lnTo>
                  <a:pt x="133449" y="2632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bg object 286"/>
          <p:cNvSpPr/>
          <p:nvPr/>
        </p:nvSpPr>
        <p:spPr>
          <a:xfrm>
            <a:off x="3008636" y="4092647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130610" y="263248"/>
                </a:moveTo>
                <a:lnTo>
                  <a:pt x="130610" y="262842"/>
                </a:lnTo>
                <a:lnTo>
                  <a:pt x="79571" y="252803"/>
                </a:lnTo>
                <a:lnTo>
                  <a:pt x="38077" y="224815"/>
                </a:lnTo>
                <a:lnTo>
                  <a:pt x="10197" y="182986"/>
                </a:lnTo>
                <a:lnTo>
                  <a:pt x="0" y="131421"/>
                </a:lnTo>
                <a:lnTo>
                  <a:pt x="10077" y="79058"/>
                </a:lnTo>
                <a:lnTo>
                  <a:pt x="37418" y="37418"/>
                </a:lnTo>
                <a:lnTo>
                  <a:pt x="78601" y="9925"/>
                </a:lnTo>
                <a:lnTo>
                  <a:pt x="130204" y="0"/>
                </a:lnTo>
                <a:lnTo>
                  <a:pt x="171921" y="6928"/>
                </a:lnTo>
                <a:lnTo>
                  <a:pt x="208401" y="25732"/>
                </a:lnTo>
                <a:lnTo>
                  <a:pt x="237327" y="54174"/>
                </a:lnTo>
                <a:lnTo>
                  <a:pt x="256382" y="90015"/>
                </a:lnTo>
                <a:lnTo>
                  <a:pt x="263248" y="131015"/>
                </a:lnTo>
                <a:lnTo>
                  <a:pt x="256346" y="172025"/>
                </a:lnTo>
                <a:lnTo>
                  <a:pt x="237236" y="208226"/>
                </a:lnTo>
                <a:lnTo>
                  <a:pt x="208314" y="237145"/>
                </a:lnTo>
                <a:lnTo>
                  <a:pt x="171973" y="256310"/>
                </a:lnTo>
                <a:lnTo>
                  <a:pt x="130610" y="26324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bg object 287"/>
          <p:cNvSpPr/>
          <p:nvPr/>
        </p:nvSpPr>
        <p:spPr>
          <a:xfrm>
            <a:off x="7371503" y="8019471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24525" y="261626"/>
                </a:moveTo>
                <a:lnTo>
                  <a:pt x="82759" y="253864"/>
                </a:lnTo>
                <a:lnTo>
                  <a:pt x="47691" y="234283"/>
                </a:lnTo>
                <a:lnTo>
                  <a:pt x="21053" y="204793"/>
                </a:lnTo>
                <a:lnTo>
                  <a:pt x="4578" y="167301"/>
                </a:lnTo>
                <a:lnTo>
                  <a:pt x="0" y="123714"/>
                </a:lnTo>
                <a:lnTo>
                  <a:pt x="11712" y="75464"/>
                </a:lnTo>
                <a:lnTo>
                  <a:pt x="39852" y="36151"/>
                </a:lnTo>
                <a:lnTo>
                  <a:pt x="80313" y="9690"/>
                </a:lnTo>
                <a:lnTo>
                  <a:pt x="128987" y="0"/>
                </a:lnTo>
                <a:lnTo>
                  <a:pt x="170620" y="6869"/>
                </a:lnTo>
                <a:lnTo>
                  <a:pt x="207191" y="26238"/>
                </a:lnTo>
                <a:lnTo>
                  <a:pt x="236169" y="55518"/>
                </a:lnTo>
                <a:lnTo>
                  <a:pt x="255022" y="92118"/>
                </a:lnTo>
                <a:lnTo>
                  <a:pt x="261220" y="133449"/>
                </a:lnTo>
                <a:lnTo>
                  <a:pt x="253429" y="174855"/>
                </a:lnTo>
                <a:lnTo>
                  <a:pt x="233547" y="210517"/>
                </a:lnTo>
                <a:lnTo>
                  <a:pt x="203891" y="238294"/>
                </a:lnTo>
                <a:lnTo>
                  <a:pt x="166778" y="256044"/>
                </a:lnTo>
                <a:lnTo>
                  <a:pt x="124525" y="26162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88" name="bg object 28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80262" y="10201309"/>
            <a:ext cx="240739" cy="85688"/>
          </a:xfrm>
          <a:prstGeom prst="rect">
            <a:avLst/>
          </a:prstGeom>
        </p:spPr>
      </p:pic>
      <p:sp>
        <p:nvSpPr>
          <p:cNvPr id="289" name="bg object 289"/>
          <p:cNvSpPr/>
          <p:nvPr/>
        </p:nvSpPr>
        <p:spPr>
          <a:xfrm>
            <a:off x="6931404" y="7579372"/>
            <a:ext cx="259079" cy="260985"/>
          </a:xfrm>
          <a:custGeom>
            <a:avLst/>
            <a:gdLst/>
            <a:ahLst/>
            <a:cxnLst/>
            <a:rect l="l" t="t" r="r" b="b"/>
            <a:pathLst>
              <a:path w="259079" h="260984">
                <a:moveTo>
                  <a:pt x="123714" y="260409"/>
                </a:moveTo>
                <a:lnTo>
                  <a:pt x="82500" y="252575"/>
                </a:lnTo>
                <a:lnTo>
                  <a:pt x="47691" y="232885"/>
                </a:lnTo>
                <a:lnTo>
                  <a:pt x="21118" y="203401"/>
                </a:lnTo>
                <a:lnTo>
                  <a:pt x="4611" y="166188"/>
                </a:lnTo>
                <a:lnTo>
                  <a:pt x="0" y="123309"/>
                </a:lnTo>
                <a:lnTo>
                  <a:pt x="11870" y="75350"/>
                </a:lnTo>
                <a:lnTo>
                  <a:pt x="39903" y="36252"/>
                </a:lnTo>
                <a:lnTo>
                  <a:pt x="80027" y="9855"/>
                </a:lnTo>
                <a:lnTo>
                  <a:pt x="128176" y="0"/>
                </a:lnTo>
                <a:lnTo>
                  <a:pt x="169290" y="6827"/>
                </a:lnTo>
                <a:lnTo>
                  <a:pt x="205341" y="26096"/>
                </a:lnTo>
                <a:lnTo>
                  <a:pt x="233897" y="55255"/>
                </a:lnTo>
                <a:lnTo>
                  <a:pt x="252523" y="91754"/>
                </a:lnTo>
                <a:lnTo>
                  <a:pt x="258786" y="133043"/>
                </a:lnTo>
                <a:lnTo>
                  <a:pt x="251319" y="174365"/>
                </a:lnTo>
                <a:lnTo>
                  <a:pt x="231859" y="209826"/>
                </a:lnTo>
                <a:lnTo>
                  <a:pt x="202625" y="237363"/>
                </a:lnTo>
                <a:lnTo>
                  <a:pt x="165837" y="254912"/>
                </a:lnTo>
                <a:lnTo>
                  <a:pt x="123714" y="26040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bg object 290"/>
          <p:cNvSpPr/>
          <p:nvPr/>
        </p:nvSpPr>
        <p:spPr>
          <a:xfrm>
            <a:off x="3877478" y="4962706"/>
            <a:ext cx="261620" cy="260985"/>
          </a:xfrm>
          <a:custGeom>
            <a:avLst/>
            <a:gdLst/>
            <a:ahLst/>
            <a:cxnLst/>
            <a:rect l="l" t="t" r="r" b="b"/>
            <a:pathLst>
              <a:path w="261620" h="260985">
                <a:moveTo>
                  <a:pt x="125742" y="260814"/>
                </a:moveTo>
                <a:lnTo>
                  <a:pt x="84317" y="252666"/>
                </a:lnTo>
                <a:lnTo>
                  <a:pt x="48713" y="232330"/>
                </a:lnTo>
                <a:lnTo>
                  <a:pt x="21248" y="202317"/>
                </a:lnTo>
                <a:lnTo>
                  <a:pt x="4237" y="165139"/>
                </a:lnTo>
                <a:lnTo>
                  <a:pt x="0" y="123309"/>
                </a:lnTo>
                <a:lnTo>
                  <a:pt x="12884" y="75464"/>
                </a:lnTo>
                <a:lnTo>
                  <a:pt x="41931" y="36252"/>
                </a:lnTo>
                <a:lnTo>
                  <a:pt x="82765" y="9741"/>
                </a:lnTo>
                <a:lnTo>
                  <a:pt x="131015" y="0"/>
                </a:lnTo>
                <a:lnTo>
                  <a:pt x="172402" y="6915"/>
                </a:lnTo>
                <a:lnTo>
                  <a:pt x="208414" y="26115"/>
                </a:lnTo>
                <a:lnTo>
                  <a:pt x="236795" y="55284"/>
                </a:lnTo>
                <a:lnTo>
                  <a:pt x="255285" y="92105"/>
                </a:lnTo>
                <a:lnTo>
                  <a:pt x="261626" y="134260"/>
                </a:lnTo>
                <a:lnTo>
                  <a:pt x="254386" y="176120"/>
                </a:lnTo>
                <a:lnTo>
                  <a:pt x="235348" y="211458"/>
                </a:lnTo>
                <a:lnTo>
                  <a:pt x="206341" y="238521"/>
                </a:lnTo>
                <a:lnTo>
                  <a:pt x="169196" y="255557"/>
                </a:lnTo>
                <a:lnTo>
                  <a:pt x="125742" y="26081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bg object 291"/>
          <p:cNvSpPr/>
          <p:nvPr/>
        </p:nvSpPr>
        <p:spPr>
          <a:xfrm>
            <a:off x="9112026" y="9759588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26959" y="261626"/>
                </a:moveTo>
                <a:lnTo>
                  <a:pt x="84901" y="254584"/>
                </a:lnTo>
                <a:lnTo>
                  <a:pt x="49443" y="235666"/>
                </a:lnTo>
                <a:lnTo>
                  <a:pt x="22318" y="206721"/>
                </a:lnTo>
                <a:lnTo>
                  <a:pt x="5260" y="169598"/>
                </a:lnTo>
                <a:lnTo>
                  <a:pt x="0" y="126148"/>
                </a:lnTo>
                <a:lnTo>
                  <a:pt x="10989" y="77980"/>
                </a:lnTo>
                <a:lnTo>
                  <a:pt x="38331" y="38331"/>
                </a:lnTo>
                <a:lnTo>
                  <a:pt x="78145" y="11154"/>
                </a:lnTo>
                <a:lnTo>
                  <a:pt x="126553" y="405"/>
                </a:lnTo>
                <a:lnTo>
                  <a:pt x="126553" y="0"/>
                </a:lnTo>
                <a:lnTo>
                  <a:pt x="168128" y="6149"/>
                </a:lnTo>
                <a:lnTo>
                  <a:pt x="204972" y="24856"/>
                </a:lnTo>
                <a:lnTo>
                  <a:pt x="234494" y="53590"/>
                </a:lnTo>
                <a:lnTo>
                  <a:pt x="254107" y="89820"/>
                </a:lnTo>
                <a:lnTo>
                  <a:pt x="261220" y="131015"/>
                </a:lnTo>
                <a:lnTo>
                  <a:pt x="254305" y="172402"/>
                </a:lnTo>
                <a:lnTo>
                  <a:pt x="235104" y="208414"/>
                </a:lnTo>
                <a:lnTo>
                  <a:pt x="205935" y="236795"/>
                </a:lnTo>
                <a:lnTo>
                  <a:pt x="169115" y="255285"/>
                </a:lnTo>
                <a:lnTo>
                  <a:pt x="126959" y="26162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bg object 292"/>
          <p:cNvSpPr/>
          <p:nvPr/>
        </p:nvSpPr>
        <p:spPr>
          <a:xfrm>
            <a:off x="3442245" y="4530313"/>
            <a:ext cx="260985" cy="260985"/>
          </a:xfrm>
          <a:custGeom>
            <a:avLst/>
            <a:gdLst/>
            <a:ahLst/>
            <a:cxnLst/>
            <a:rect l="l" t="t" r="r" b="b"/>
            <a:pathLst>
              <a:path w="260985" h="260985">
                <a:moveTo>
                  <a:pt x="133855" y="260409"/>
                </a:moveTo>
                <a:lnTo>
                  <a:pt x="92481" y="254373"/>
                </a:lnTo>
                <a:lnTo>
                  <a:pt x="55781" y="235585"/>
                </a:lnTo>
                <a:lnTo>
                  <a:pt x="26381" y="206672"/>
                </a:lnTo>
                <a:lnTo>
                  <a:pt x="6911" y="170263"/>
                </a:lnTo>
                <a:lnTo>
                  <a:pt x="0" y="128987"/>
                </a:lnTo>
                <a:lnTo>
                  <a:pt x="7070" y="87108"/>
                </a:lnTo>
                <a:lnTo>
                  <a:pt x="25998" y="51341"/>
                </a:lnTo>
                <a:lnTo>
                  <a:pt x="54817" y="23616"/>
                </a:lnTo>
                <a:lnTo>
                  <a:pt x="91560" y="5860"/>
                </a:lnTo>
                <a:lnTo>
                  <a:pt x="134260" y="0"/>
                </a:lnTo>
                <a:lnTo>
                  <a:pt x="176584" y="7112"/>
                </a:lnTo>
                <a:lnTo>
                  <a:pt x="211958" y="25849"/>
                </a:lnTo>
                <a:lnTo>
                  <a:pt x="238784" y="54496"/>
                </a:lnTo>
                <a:lnTo>
                  <a:pt x="255467" y="91339"/>
                </a:lnTo>
                <a:lnTo>
                  <a:pt x="260409" y="134666"/>
                </a:lnTo>
                <a:lnTo>
                  <a:pt x="249419" y="183226"/>
                </a:lnTo>
                <a:lnTo>
                  <a:pt x="222382" y="222584"/>
                </a:lnTo>
                <a:lnTo>
                  <a:pt x="182719" y="249317"/>
                </a:lnTo>
                <a:lnTo>
                  <a:pt x="133855" y="260003"/>
                </a:lnTo>
                <a:lnTo>
                  <a:pt x="133855" y="26040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bg object 293"/>
          <p:cNvSpPr/>
          <p:nvPr/>
        </p:nvSpPr>
        <p:spPr>
          <a:xfrm>
            <a:off x="2140199" y="1475170"/>
            <a:ext cx="255904" cy="256540"/>
          </a:xfrm>
          <a:custGeom>
            <a:avLst/>
            <a:gdLst/>
            <a:ahLst/>
            <a:cxnLst/>
            <a:rect l="l" t="t" r="r" b="b"/>
            <a:pathLst>
              <a:path w="255905" h="256539">
                <a:moveTo>
                  <a:pt x="123714" y="256352"/>
                </a:moveTo>
                <a:lnTo>
                  <a:pt x="82500" y="247279"/>
                </a:lnTo>
                <a:lnTo>
                  <a:pt x="46815" y="225532"/>
                </a:lnTo>
                <a:lnTo>
                  <a:pt x="19366" y="194205"/>
                </a:lnTo>
                <a:lnTo>
                  <a:pt x="2858" y="156394"/>
                </a:lnTo>
                <a:lnTo>
                  <a:pt x="0" y="115196"/>
                </a:lnTo>
                <a:lnTo>
                  <a:pt x="15438" y="67536"/>
                </a:lnTo>
                <a:lnTo>
                  <a:pt x="46545" y="29914"/>
                </a:lnTo>
                <a:lnTo>
                  <a:pt x="88755" y="6135"/>
                </a:lnTo>
                <a:lnTo>
                  <a:pt x="137505" y="0"/>
                </a:lnTo>
                <a:lnTo>
                  <a:pt x="185381" y="13562"/>
                </a:lnTo>
                <a:lnTo>
                  <a:pt x="223598" y="43401"/>
                </a:lnTo>
                <a:lnTo>
                  <a:pt x="248278" y="85104"/>
                </a:lnTo>
                <a:lnTo>
                  <a:pt x="255541" y="134260"/>
                </a:lnTo>
                <a:lnTo>
                  <a:pt x="242701" y="182079"/>
                </a:lnTo>
                <a:lnTo>
                  <a:pt x="213052" y="221418"/>
                </a:lnTo>
                <a:lnTo>
                  <a:pt x="171692" y="247600"/>
                </a:lnTo>
                <a:lnTo>
                  <a:pt x="123714" y="255947"/>
                </a:lnTo>
                <a:lnTo>
                  <a:pt x="123714" y="25635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bg object 294"/>
          <p:cNvSpPr/>
          <p:nvPr/>
        </p:nvSpPr>
        <p:spPr>
          <a:xfrm>
            <a:off x="8242373" y="8458354"/>
            <a:ext cx="256540" cy="256540"/>
          </a:xfrm>
          <a:custGeom>
            <a:avLst/>
            <a:gdLst/>
            <a:ahLst/>
            <a:cxnLst/>
            <a:rect l="l" t="t" r="r" b="b"/>
            <a:pathLst>
              <a:path w="256540" h="256540">
                <a:moveTo>
                  <a:pt x="132638" y="256352"/>
                </a:moveTo>
                <a:lnTo>
                  <a:pt x="91625" y="250385"/>
                </a:lnTo>
                <a:lnTo>
                  <a:pt x="54817" y="231100"/>
                </a:lnTo>
                <a:lnTo>
                  <a:pt x="25252" y="201535"/>
                </a:lnTo>
                <a:lnTo>
                  <a:pt x="5967" y="164727"/>
                </a:lnTo>
                <a:lnTo>
                  <a:pt x="0" y="123714"/>
                </a:lnTo>
                <a:lnTo>
                  <a:pt x="12073" y="75863"/>
                </a:lnTo>
                <a:lnTo>
                  <a:pt x="40917" y="36303"/>
                </a:lnTo>
                <a:lnTo>
                  <a:pt x="81853" y="9519"/>
                </a:lnTo>
                <a:lnTo>
                  <a:pt x="130204" y="0"/>
                </a:lnTo>
                <a:lnTo>
                  <a:pt x="178720" y="10356"/>
                </a:lnTo>
                <a:lnTo>
                  <a:pt x="218680" y="37520"/>
                </a:lnTo>
                <a:lnTo>
                  <a:pt x="245939" y="77461"/>
                </a:lnTo>
                <a:lnTo>
                  <a:pt x="256352" y="126148"/>
                </a:lnTo>
                <a:lnTo>
                  <a:pt x="246833" y="174556"/>
                </a:lnTo>
                <a:lnTo>
                  <a:pt x="220049" y="215587"/>
                </a:lnTo>
                <a:lnTo>
                  <a:pt x="180488" y="244450"/>
                </a:lnTo>
                <a:lnTo>
                  <a:pt x="132638" y="25635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bg object 295"/>
          <p:cNvSpPr/>
          <p:nvPr/>
        </p:nvSpPr>
        <p:spPr>
          <a:xfrm>
            <a:off x="6496171" y="7146573"/>
            <a:ext cx="259079" cy="256540"/>
          </a:xfrm>
          <a:custGeom>
            <a:avLst/>
            <a:gdLst/>
            <a:ahLst/>
            <a:cxnLst/>
            <a:rect l="l" t="t" r="r" b="b"/>
            <a:pathLst>
              <a:path w="259079" h="256540">
                <a:moveTo>
                  <a:pt x="124525" y="256352"/>
                </a:moveTo>
                <a:lnTo>
                  <a:pt x="75521" y="245705"/>
                </a:lnTo>
                <a:lnTo>
                  <a:pt x="36100" y="218630"/>
                </a:lnTo>
                <a:lnTo>
                  <a:pt x="9760" y="178777"/>
                </a:lnTo>
                <a:lnTo>
                  <a:pt x="0" y="129798"/>
                </a:lnTo>
                <a:lnTo>
                  <a:pt x="6438" y="87718"/>
                </a:lnTo>
                <a:lnTo>
                  <a:pt x="25219" y="51517"/>
                </a:lnTo>
                <a:lnTo>
                  <a:pt x="54087" y="23376"/>
                </a:lnTo>
                <a:lnTo>
                  <a:pt x="90781" y="5477"/>
                </a:lnTo>
                <a:lnTo>
                  <a:pt x="133043" y="0"/>
                </a:lnTo>
                <a:lnTo>
                  <a:pt x="181610" y="11287"/>
                </a:lnTo>
                <a:lnTo>
                  <a:pt x="221621" y="39193"/>
                </a:lnTo>
                <a:lnTo>
                  <a:pt x="248779" y="79343"/>
                </a:lnTo>
                <a:lnTo>
                  <a:pt x="258786" y="127365"/>
                </a:lnTo>
                <a:lnTo>
                  <a:pt x="252066" y="168855"/>
                </a:lnTo>
                <a:lnTo>
                  <a:pt x="232963" y="204718"/>
                </a:lnTo>
                <a:lnTo>
                  <a:pt x="203794" y="232736"/>
                </a:lnTo>
                <a:lnTo>
                  <a:pt x="166876" y="250687"/>
                </a:lnTo>
                <a:lnTo>
                  <a:pt x="124525" y="25635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6" name="bg object 29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1822" y="1040749"/>
            <a:ext cx="252702" cy="252702"/>
          </a:xfrm>
          <a:prstGeom prst="rect">
            <a:avLst/>
          </a:prstGeom>
        </p:spPr>
      </p:pic>
      <p:pic>
        <p:nvPicPr>
          <p:cNvPr id="297" name="bg object 29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8488" y="5402805"/>
            <a:ext cx="252702" cy="252702"/>
          </a:xfrm>
          <a:prstGeom prst="rect">
            <a:avLst/>
          </a:prstGeom>
        </p:spPr>
      </p:pic>
      <p:sp>
        <p:nvSpPr>
          <p:cNvPr id="298" name="bg object 298"/>
          <p:cNvSpPr/>
          <p:nvPr/>
        </p:nvSpPr>
        <p:spPr>
          <a:xfrm>
            <a:off x="2576243" y="2787356"/>
            <a:ext cx="255904" cy="252729"/>
          </a:xfrm>
          <a:custGeom>
            <a:avLst/>
            <a:gdLst/>
            <a:ahLst/>
            <a:cxnLst/>
            <a:rect l="l" t="t" r="r" b="b"/>
            <a:pathLst>
              <a:path w="255905" h="252730">
                <a:moveTo>
                  <a:pt x="130204" y="252296"/>
                </a:moveTo>
                <a:lnTo>
                  <a:pt x="80883" y="243854"/>
                </a:lnTo>
                <a:lnTo>
                  <a:pt x="40156" y="218528"/>
                </a:lnTo>
                <a:lnTo>
                  <a:pt x="11902" y="179969"/>
                </a:lnTo>
                <a:lnTo>
                  <a:pt x="0" y="131827"/>
                </a:lnTo>
                <a:lnTo>
                  <a:pt x="4968" y="89379"/>
                </a:lnTo>
                <a:lnTo>
                  <a:pt x="22416" y="52948"/>
                </a:lnTo>
                <a:lnTo>
                  <a:pt x="50319" y="24557"/>
                </a:lnTo>
                <a:lnTo>
                  <a:pt x="86653" y="6233"/>
                </a:lnTo>
                <a:lnTo>
                  <a:pt x="129393" y="0"/>
                </a:lnTo>
                <a:lnTo>
                  <a:pt x="178365" y="10400"/>
                </a:lnTo>
                <a:lnTo>
                  <a:pt x="218478" y="37570"/>
                </a:lnTo>
                <a:lnTo>
                  <a:pt x="245584" y="77289"/>
                </a:lnTo>
                <a:lnTo>
                  <a:pt x="255541" y="125337"/>
                </a:lnTo>
                <a:lnTo>
                  <a:pt x="245426" y="173865"/>
                </a:lnTo>
                <a:lnTo>
                  <a:pt x="218427" y="213914"/>
                </a:lnTo>
                <a:lnTo>
                  <a:pt x="178651" y="241414"/>
                </a:lnTo>
                <a:lnTo>
                  <a:pt x="130204" y="25229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bg object 299"/>
          <p:cNvSpPr/>
          <p:nvPr/>
        </p:nvSpPr>
        <p:spPr>
          <a:xfrm>
            <a:off x="5628952" y="6277731"/>
            <a:ext cx="252729" cy="255904"/>
          </a:xfrm>
          <a:custGeom>
            <a:avLst/>
            <a:gdLst/>
            <a:ahLst/>
            <a:cxnLst/>
            <a:rect l="l" t="t" r="r" b="b"/>
            <a:pathLst>
              <a:path w="252729" h="255904">
                <a:moveTo>
                  <a:pt x="120875" y="255541"/>
                </a:moveTo>
                <a:lnTo>
                  <a:pt x="73068" y="243861"/>
                </a:lnTo>
                <a:lnTo>
                  <a:pt x="34427" y="215334"/>
                </a:lnTo>
                <a:lnTo>
                  <a:pt x="8790" y="174258"/>
                </a:lnTo>
                <a:lnTo>
                  <a:pt x="0" y="124931"/>
                </a:lnTo>
                <a:lnTo>
                  <a:pt x="10286" y="75464"/>
                </a:lnTo>
                <a:lnTo>
                  <a:pt x="36962" y="35846"/>
                </a:lnTo>
                <a:lnTo>
                  <a:pt x="76491" y="9538"/>
                </a:lnTo>
                <a:lnTo>
                  <a:pt x="125337" y="0"/>
                </a:lnTo>
                <a:lnTo>
                  <a:pt x="174265" y="9696"/>
                </a:lnTo>
                <a:lnTo>
                  <a:pt x="214371" y="36201"/>
                </a:lnTo>
                <a:lnTo>
                  <a:pt x="241699" y="75635"/>
                </a:lnTo>
                <a:lnTo>
                  <a:pt x="252296" y="124120"/>
                </a:lnTo>
                <a:lnTo>
                  <a:pt x="246183" y="166252"/>
                </a:lnTo>
                <a:lnTo>
                  <a:pt x="227531" y="202914"/>
                </a:lnTo>
                <a:lnTo>
                  <a:pt x="198793" y="231652"/>
                </a:lnTo>
                <a:lnTo>
                  <a:pt x="162423" y="250012"/>
                </a:lnTo>
                <a:lnTo>
                  <a:pt x="120875" y="25554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bg object 300"/>
          <p:cNvSpPr/>
          <p:nvPr/>
        </p:nvSpPr>
        <p:spPr>
          <a:xfrm>
            <a:off x="3011881" y="3655793"/>
            <a:ext cx="254000" cy="257175"/>
          </a:xfrm>
          <a:custGeom>
            <a:avLst/>
            <a:gdLst/>
            <a:ahLst/>
            <a:cxnLst/>
            <a:rect l="l" t="t" r="r" b="b"/>
            <a:pathLst>
              <a:path w="254000" h="257175">
                <a:moveTo>
                  <a:pt x="121280" y="256758"/>
                </a:moveTo>
                <a:lnTo>
                  <a:pt x="80124" y="247578"/>
                </a:lnTo>
                <a:lnTo>
                  <a:pt x="45530" y="226833"/>
                </a:lnTo>
                <a:lnTo>
                  <a:pt x="19385" y="196684"/>
                </a:lnTo>
                <a:lnTo>
                  <a:pt x="3579" y="159292"/>
                </a:lnTo>
                <a:lnTo>
                  <a:pt x="0" y="116819"/>
                </a:lnTo>
                <a:lnTo>
                  <a:pt x="13017" y="69589"/>
                </a:lnTo>
                <a:lnTo>
                  <a:pt x="42083" y="31942"/>
                </a:lnTo>
                <a:lnTo>
                  <a:pt x="83165" y="7529"/>
                </a:lnTo>
                <a:lnTo>
                  <a:pt x="132232" y="0"/>
                </a:lnTo>
                <a:lnTo>
                  <a:pt x="173469" y="8430"/>
                </a:lnTo>
                <a:lnTo>
                  <a:pt x="208242" y="28795"/>
                </a:lnTo>
                <a:lnTo>
                  <a:pt x="234566" y="58818"/>
                </a:lnTo>
                <a:lnTo>
                  <a:pt x="250453" y="96219"/>
                </a:lnTo>
                <a:lnTo>
                  <a:pt x="253919" y="138722"/>
                </a:lnTo>
                <a:lnTo>
                  <a:pt x="240210" y="186142"/>
                </a:lnTo>
                <a:lnTo>
                  <a:pt x="210264" y="224511"/>
                </a:lnTo>
                <a:lnTo>
                  <a:pt x="168985" y="249495"/>
                </a:lnTo>
                <a:lnTo>
                  <a:pt x="121280" y="25675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bg object 301"/>
          <p:cNvSpPr/>
          <p:nvPr/>
        </p:nvSpPr>
        <p:spPr>
          <a:xfrm>
            <a:off x="7809980" y="8022311"/>
            <a:ext cx="252729" cy="255904"/>
          </a:xfrm>
          <a:custGeom>
            <a:avLst/>
            <a:gdLst/>
            <a:ahLst/>
            <a:cxnLst/>
            <a:rect l="l" t="t" r="r" b="b"/>
            <a:pathLst>
              <a:path w="252729" h="255904">
                <a:moveTo>
                  <a:pt x="122497" y="255541"/>
                </a:moveTo>
                <a:lnTo>
                  <a:pt x="73924" y="244875"/>
                </a:lnTo>
                <a:lnTo>
                  <a:pt x="35086" y="217666"/>
                </a:lnTo>
                <a:lnTo>
                  <a:pt x="9329" y="177453"/>
                </a:lnTo>
                <a:lnTo>
                  <a:pt x="0" y="127770"/>
                </a:lnTo>
                <a:lnTo>
                  <a:pt x="9804" y="78658"/>
                </a:lnTo>
                <a:lnTo>
                  <a:pt x="36455" y="38179"/>
                </a:lnTo>
                <a:lnTo>
                  <a:pt x="75806" y="10552"/>
                </a:lnTo>
                <a:lnTo>
                  <a:pt x="123714" y="0"/>
                </a:lnTo>
                <a:lnTo>
                  <a:pt x="165084" y="6684"/>
                </a:lnTo>
                <a:lnTo>
                  <a:pt x="200983" y="26024"/>
                </a:lnTo>
                <a:lnTo>
                  <a:pt x="229056" y="55489"/>
                </a:lnTo>
                <a:lnTo>
                  <a:pt x="246945" y="92546"/>
                </a:lnTo>
                <a:lnTo>
                  <a:pt x="252296" y="134666"/>
                </a:lnTo>
                <a:lnTo>
                  <a:pt x="240514" y="182929"/>
                </a:lnTo>
                <a:lnTo>
                  <a:pt x="212190" y="221722"/>
                </a:lnTo>
                <a:lnTo>
                  <a:pt x="171470" y="247207"/>
                </a:lnTo>
                <a:lnTo>
                  <a:pt x="122497" y="25554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bg object 302"/>
          <p:cNvSpPr/>
          <p:nvPr/>
        </p:nvSpPr>
        <p:spPr>
          <a:xfrm>
            <a:off x="6060128" y="6712963"/>
            <a:ext cx="257810" cy="254000"/>
          </a:xfrm>
          <a:custGeom>
            <a:avLst/>
            <a:gdLst/>
            <a:ahLst/>
            <a:cxnLst/>
            <a:rect l="l" t="t" r="r" b="b"/>
            <a:pathLst>
              <a:path w="257810" h="254000">
                <a:moveTo>
                  <a:pt x="134260" y="253919"/>
                </a:moveTo>
                <a:lnTo>
                  <a:pt x="91780" y="248380"/>
                </a:lnTo>
                <a:lnTo>
                  <a:pt x="54846" y="230438"/>
                </a:lnTo>
                <a:lnTo>
                  <a:pt x="25563" y="202489"/>
                </a:lnTo>
                <a:lnTo>
                  <a:pt x="6444" y="166927"/>
                </a:lnTo>
                <a:lnTo>
                  <a:pt x="0" y="126148"/>
                </a:lnTo>
                <a:lnTo>
                  <a:pt x="10451" y="78145"/>
                </a:lnTo>
                <a:lnTo>
                  <a:pt x="37367" y="38432"/>
                </a:lnTo>
                <a:lnTo>
                  <a:pt x="76833" y="11040"/>
                </a:lnTo>
                <a:lnTo>
                  <a:pt x="124931" y="0"/>
                </a:lnTo>
                <a:lnTo>
                  <a:pt x="167073" y="5305"/>
                </a:lnTo>
                <a:lnTo>
                  <a:pt x="203511" y="22779"/>
                </a:lnTo>
                <a:lnTo>
                  <a:pt x="232142" y="50378"/>
                </a:lnTo>
                <a:lnTo>
                  <a:pt x="250862" y="86056"/>
                </a:lnTo>
                <a:lnTo>
                  <a:pt x="257569" y="127770"/>
                </a:lnTo>
                <a:lnTo>
                  <a:pt x="248056" y="176229"/>
                </a:lnTo>
                <a:lnTo>
                  <a:pt x="221925" y="215790"/>
                </a:lnTo>
                <a:lnTo>
                  <a:pt x="182789" y="242878"/>
                </a:lnTo>
                <a:lnTo>
                  <a:pt x="134260" y="25391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bg object 303"/>
          <p:cNvSpPr/>
          <p:nvPr/>
        </p:nvSpPr>
        <p:spPr>
          <a:xfrm>
            <a:off x="8678822" y="8893586"/>
            <a:ext cx="257175" cy="254635"/>
          </a:xfrm>
          <a:custGeom>
            <a:avLst/>
            <a:gdLst/>
            <a:ahLst/>
            <a:cxnLst/>
            <a:rect l="l" t="t" r="r" b="b"/>
            <a:pathLst>
              <a:path w="257175" h="254634">
                <a:moveTo>
                  <a:pt x="125555" y="254285"/>
                </a:moveTo>
                <a:lnTo>
                  <a:pt x="77061" y="244177"/>
                </a:lnTo>
                <a:lnTo>
                  <a:pt x="37469" y="217869"/>
                </a:lnTo>
                <a:lnTo>
                  <a:pt x="10577" y="178860"/>
                </a:lnTo>
                <a:lnTo>
                  <a:pt x="0" y="130610"/>
                </a:lnTo>
                <a:lnTo>
                  <a:pt x="5633" y="88561"/>
                </a:lnTo>
                <a:lnTo>
                  <a:pt x="23552" y="52393"/>
                </a:lnTo>
                <a:lnTo>
                  <a:pt x="51634" y="24188"/>
                </a:lnTo>
                <a:lnTo>
                  <a:pt x="87757" y="6029"/>
                </a:lnTo>
                <a:lnTo>
                  <a:pt x="129798" y="0"/>
                </a:lnTo>
                <a:lnTo>
                  <a:pt x="171156" y="7658"/>
                </a:lnTo>
                <a:lnTo>
                  <a:pt x="206964" y="27484"/>
                </a:lnTo>
                <a:lnTo>
                  <a:pt x="234790" y="56949"/>
                </a:lnTo>
                <a:lnTo>
                  <a:pt x="252199" y="93520"/>
                </a:lnTo>
                <a:lnTo>
                  <a:pt x="256758" y="134666"/>
                </a:lnTo>
                <a:lnTo>
                  <a:pt x="243981" y="181940"/>
                </a:lnTo>
                <a:lnTo>
                  <a:pt x="215080" y="220201"/>
                </a:lnTo>
                <a:lnTo>
                  <a:pt x="174163" y="245610"/>
                </a:lnTo>
                <a:lnTo>
                  <a:pt x="125555" y="25428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04" name="bg object 30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20042" y="10204554"/>
            <a:ext cx="232052" cy="82443"/>
          </a:xfrm>
          <a:prstGeom prst="rect">
            <a:avLst/>
          </a:prstGeom>
        </p:spPr>
      </p:pic>
      <p:pic>
        <p:nvPicPr>
          <p:cNvPr id="305" name="bg object 30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49141" y="4097109"/>
            <a:ext cx="250268" cy="253919"/>
          </a:xfrm>
          <a:prstGeom prst="rect">
            <a:avLst/>
          </a:prstGeom>
        </p:spPr>
      </p:pic>
      <p:pic>
        <p:nvPicPr>
          <p:cNvPr id="306" name="bg object 30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94125" y="5842905"/>
            <a:ext cx="250268" cy="253513"/>
          </a:xfrm>
          <a:prstGeom prst="rect">
            <a:avLst/>
          </a:prstGeom>
        </p:spPr>
      </p:pic>
      <p:pic>
        <p:nvPicPr>
          <p:cNvPr id="307" name="bg object 30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74748" y="7583022"/>
            <a:ext cx="250268" cy="253919"/>
          </a:xfrm>
          <a:prstGeom prst="rect">
            <a:avLst/>
          </a:prstGeom>
        </p:spPr>
      </p:pic>
      <p:pic>
        <p:nvPicPr>
          <p:cNvPr id="308" name="bg object 30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15271" y="9330441"/>
            <a:ext cx="251485" cy="251891"/>
          </a:xfrm>
          <a:prstGeom prst="rect">
            <a:avLst/>
          </a:prstGeom>
        </p:spPr>
      </p:pic>
      <p:pic>
        <p:nvPicPr>
          <p:cNvPr id="309" name="bg object 30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82750" y="4534369"/>
            <a:ext cx="251891" cy="248646"/>
          </a:xfrm>
          <a:prstGeom prst="rect">
            <a:avLst/>
          </a:prstGeom>
        </p:spPr>
      </p:pic>
      <p:pic>
        <p:nvPicPr>
          <p:cNvPr id="310" name="bg object 31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18388" y="4970412"/>
            <a:ext cx="251891" cy="248646"/>
          </a:xfrm>
          <a:prstGeom prst="rect">
            <a:avLst/>
          </a:prstGeom>
        </p:spPr>
      </p:pic>
      <p:pic>
        <p:nvPicPr>
          <p:cNvPr id="311" name="bg object 31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78271" y="2353747"/>
            <a:ext cx="249457" cy="247023"/>
          </a:xfrm>
          <a:prstGeom prst="rect">
            <a:avLst/>
          </a:prstGeom>
        </p:spPr>
      </p:pic>
      <p:pic>
        <p:nvPicPr>
          <p:cNvPr id="312" name="bg object 31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014314" y="3224211"/>
            <a:ext cx="247023" cy="249862"/>
          </a:xfrm>
          <a:prstGeom prst="rect">
            <a:avLst/>
          </a:prstGeom>
        </p:spPr>
      </p:pic>
      <p:pic>
        <p:nvPicPr>
          <p:cNvPr id="313" name="bg object 31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936271" y="7152252"/>
            <a:ext cx="246618" cy="246618"/>
          </a:xfrm>
          <a:prstGeom prst="rect">
            <a:avLst/>
          </a:prstGeom>
        </p:spPr>
      </p:pic>
      <p:pic>
        <p:nvPicPr>
          <p:cNvPr id="314" name="bg object 31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556182" y="9772163"/>
            <a:ext cx="249862" cy="249862"/>
          </a:xfrm>
          <a:prstGeom prst="rect">
            <a:avLst/>
          </a:prstGeom>
        </p:spPr>
      </p:pic>
      <p:pic>
        <p:nvPicPr>
          <p:cNvPr id="315" name="bg object 31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00633" y="6716614"/>
            <a:ext cx="247023" cy="245401"/>
          </a:xfrm>
          <a:prstGeom prst="rect">
            <a:avLst/>
          </a:prstGeom>
        </p:spPr>
      </p:pic>
      <p:pic>
        <p:nvPicPr>
          <p:cNvPr id="316" name="bg object 31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145878" y="609573"/>
            <a:ext cx="247023" cy="245806"/>
          </a:xfrm>
          <a:prstGeom prst="rect">
            <a:avLst/>
          </a:prstGeom>
        </p:spPr>
      </p:pic>
      <p:pic>
        <p:nvPicPr>
          <p:cNvPr id="317" name="bg object 31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51574" y="3667555"/>
            <a:ext cx="244589" cy="244995"/>
          </a:xfrm>
          <a:prstGeom prst="rect">
            <a:avLst/>
          </a:prstGeom>
        </p:spPr>
      </p:pic>
      <p:pic>
        <p:nvPicPr>
          <p:cNvPr id="318" name="bg object 31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148718" y="174747"/>
            <a:ext cx="242561" cy="242967"/>
          </a:xfrm>
          <a:prstGeom prst="rect">
            <a:avLst/>
          </a:prstGeom>
        </p:spPr>
      </p:pic>
      <p:pic>
        <p:nvPicPr>
          <p:cNvPr id="319" name="bg object 31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633820" y="5849800"/>
            <a:ext cx="242967" cy="242561"/>
          </a:xfrm>
          <a:prstGeom prst="rect">
            <a:avLst/>
          </a:prstGeom>
        </p:spPr>
      </p:pic>
      <p:pic>
        <p:nvPicPr>
          <p:cNvPr id="320" name="bg object 32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814847" y="7590323"/>
            <a:ext cx="242967" cy="242967"/>
          </a:xfrm>
          <a:prstGeom prst="rect">
            <a:avLst/>
          </a:prstGeom>
        </p:spPr>
      </p:pic>
      <p:pic>
        <p:nvPicPr>
          <p:cNvPr id="321" name="bg object 32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681256" y="8461599"/>
            <a:ext cx="247429" cy="247023"/>
          </a:xfrm>
          <a:prstGeom prst="rect">
            <a:avLst/>
          </a:prstGeom>
        </p:spPr>
      </p:pic>
      <p:pic>
        <p:nvPicPr>
          <p:cNvPr id="322" name="bg object 32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118110" y="8898048"/>
            <a:ext cx="244995" cy="244995"/>
          </a:xfrm>
          <a:prstGeom prst="rect">
            <a:avLst/>
          </a:prstGeom>
        </p:spPr>
      </p:pic>
      <p:pic>
        <p:nvPicPr>
          <p:cNvPr id="323" name="bg object 32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558615" y="9334496"/>
            <a:ext cx="244995" cy="244589"/>
          </a:xfrm>
          <a:prstGeom prst="rect">
            <a:avLst/>
          </a:prstGeom>
        </p:spPr>
      </p:pic>
      <p:pic>
        <p:nvPicPr>
          <p:cNvPr id="324" name="bg object 32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995470" y="9775407"/>
            <a:ext cx="242967" cy="243373"/>
          </a:xfrm>
          <a:prstGeom prst="rect">
            <a:avLst/>
          </a:prstGeom>
        </p:spPr>
      </p:pic>
      <p:pic>
        <p:nvPicPr>
          <p:cNvPr id="325" name="bg object 32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322039" y="4537614"/>
            <a:ext cx="240533" cy="241344"/>
          </a:xfrm>
          <a:prstGeom prst="rect">
            <a:avLst/>
          </a:prstGeom>
        </p:spPr>
      </p:pic>
      <p:pic>
        <p:nvPicPr>
          <p:cNvPr id="326" name="bg object 32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016748" y="2792629"/>
            <a:ext cx="242156" cy="242561"/>
          </a:xfrm>
          <a:prstGeom prst="rect">
            <a:avLst/>
          </a:prstGeom>
        </p:spPr>
      </p:pic>
      <p:pic>
        <p:nvPicPr>
          <p:cNvPr id="327" name="bg object 32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198588" y="5410512"/>
            <a:ext cx="241344" cy="240533"/>
          </a:xfrm>
          <a:prstGeom prst="rect">
            <a:avLst/>
          </a:prstGeom>
        </p:spPr>
      </p:pic>
      <p:pic>
        <p:nvPicPr>
          <p:cNvPr id="328" name="bg object 32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379616" y="7155091"/>
            <a:ext cx="240939" cy="240939"/>
          </a:xfrm>
          <a:prstGeom prst="rect">
            <a:avLst/>
          </a:prstGeom>
        </p:spPr>
      </p:pic>
      <p:pic>
        <p:nvPicPr>
          <p:cNvPr id="329" name="bg object 32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249674" y="8029612"/>
            <a:ext cx="244995" cy="245401"/>
          </a:xfrm>
          <a:prstGeom prst="rect">
            <a:avLst/>
          </a:prstGeom>
        </p:spPr>
      </p:pic>
      <p:pic>
        <p:nvPicPr>
          <p:cNvPr id="330" name="bg object 33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257973" y="10210639"/>
            <a:ext cx="227571" cy="76359"/>
          </a:xfrm>
          <a:prstGeom prst="rect">
            <a:avLst/>
          </a:prstGeom>
        </p:spPr>
      </p:pic>
      <p:pic>
        <p:nvPicPr>
          <p:cNvPr id="331" name="bg object 33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579893" y="1918920"/>
            <a:ext cx="244995" cy="244995"/>
          </a:xfrm>
          <a:prstGeom prst="rect">
            <a:avLst/>
          </a:prstGeom>
        </p:spPr>
      </p:pic>
      <p:pic>
        <p:nvPicPr>
          <p:cNvPr id="332" name="bg object 33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068646" y="6281382"/>
            <a:ext cx="245401" cy="244995"/>
          </a:xfrm>
          <a:prstGeom prst="rect">
            <a:avLst/>
          </a:prstGeom>
        </p:spPr>
      </p:pic>
      <p:pic>
        <p:nvPicPr>
          <p:cNvPr id="333" name="bg object 33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120950" y="8466061"/>
            <a:ext cx="239316" cy="237694"/>
          </a:xfrm>
          <a:prstGeom prst="rect">
            <a:avLst/>
          </a:prstGeom>
        </p:spPr>
      </p:pic>
      <p:pic>
        <p:nvPicPr>
          <p:cNvPr id="334" name="bg object 33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764572" y="4975280"/>
            <a:ext cx="237694" cy="239316"/>
          </a:xfrm>
          <a:prstGeom prst="rect">
            <a:avLst/>
          </a:prstGeom>
        </p:spPr>
      </p:pic>
      <p:pic>
        <p:nvPicPr>
          <p:cNvPr id="335" name="bg object 33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561455" y="8900887"/>
            <a:ext cx="239316" cy="239316"/>
          </a:xfrm>
          <a:prstGeom prst="rect">
            <a:avLst/>
          </a:prstGeom>
        </p:spPr>
      </p:pic>
      <p:pic>
        <p:nvPicPr>
          <p:cNvPr id="336" name="bg object 336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940732" y="6720264"/>
            <a:ext cx="237694" cy="238099"/>
          </a:xfrm>
          <a:prstGeom prst="rect">
            <a:avLst/>
          </a:prstGeom>
        </p:spPr>
      </p:pic>
      <p:pic>
        <p:nvPicPr>
          <p:cNvPr id="337" name="bg object 33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998309" y="9338147"/>
            <a:ext cx="238099" cy="238099"/>
          </a:xfrm>
          <a:prstGeom prst="rect">
            <a:avLst/>
          </a:prstGeom>
        </p:spPr>
      </p:pic>
      <p:pic>
        <p:nvPicPr>
          <p:cNvPr id="338" name="bg object 33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019993" y="2359020"/>
            <a:ext cx="236071" cy="236477"/>
          </a:xfrm>
          <a:prstGeom prst="rect">
            <a:avLst/>
          </a:prstGeom>
        </p:spPr>
      </p:pic>
      <p:pic>
        <p:nvPicPr>
          <p:cNvPr id="339" name="bg object 33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687340" y="8033668"/>
            <a:ext cx="235666" cy="235666"/>
          </a:xfrm>
          <a:prstGeom prst="rect">
            <a:avLst/>
          </a:prstGeom>
        </p:spPr>
      </p:pic>
      <p:pic>
        <p:nvPicPr>
          <p:cNvPr id="340" name="bg object 340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696427" y="10214695"/>
            <a:ext cx="218151" cy="72303"/>
          </a:xfrm>
          <a:prstGeom prst="rect">
            <a:avLst/>
          </a:prstGeom>
        </p:spPr>
      </p:pic>
      <p:pic>
        <p:nvPicPr>
          <p:cNvPr id="341" name="bg object 34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890052" y="4101976"/>
            <a:ext cx="240533" cy="240939"/>
          </a:xfrm>
          <a:prstGeom prst="rect">
            <a:avLst/>
          </a:prstGeom>
        </p:spPr>
      </p:pic>
      <p:pic>
        <p:nvPicPr>
          <p:cNvPr id="342" name="bg object 342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583544" y="1482471"/>
            <a:ext cx="238099" cy="238099"/>
          </a:xfrm>
          <a:prstGeom prst="rect">
            <a:avLst/>
          </a:prstGeom>
        </p:spPr>
      </p:pic>
      <p:pic>
        <p:nvPicPr>
          <p:cNvPr id="343" name="bg object 34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455631" y="3231107"/>
            <a:ext cx="237694" cy="235219"/>
          </a:xfrm>
          <a:prstGeom prst="rect">
            <a:avLst/>
          </a:prstGeom>
        </p:spPr>
      </p:pic>
      <p:pic>
        <p:nvPicPr>
          <p:cNvPr id="344" name="bg object 34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819715" y="7159553"/>
            <a:ext cx="232826" cy="232421"/>
          </a:xfrm>
          <a:prstGeom prst="rect">
            <a:avLst/>
          </a:prstGeom>
        </p:spPr>
      </p:pic>
      <p:pic>
        <p:nvPicPr>
          <p:cNvPr id="345" name="bg object 345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0435975" y="9779058"/>
            <a:ext cx="232421" cy="236477"/>
          </a:xfrm>
          <a:prstGeom prst="rect">
            <a:avLst/>
          </a:prstGeom>
        </p:spPr>
      </p:pic>
      <p:pic>
        <p:nvPicPr>
          <p:cNvPr id="346" name="bg object 346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0001555" y="8905349"/>
            <a:ext cx="230393" cy="230798"/>
          </a:xfrm>
          <a:prstGeom prst="rect">
            <a:avLst/>
          </a:prstGeom>
        </p:spPr>
      </p:pic>
      <p:pic>
        <p:nvPicPr>
          <p:cNvPr id="347" name="bg object 347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386105" y="6724321"/>
            <a:ext cx="229987" cy="230798"/>
          </a:xfrm>
          <a:prstGeom prst="rect">
            <a:avLst/>
          </a:prstGeom>
        </p:spPr>
      </p:pic>
      <p:pic>
        <p:nvPicPr>
          <p:cNvPr id="348" name="bg object 34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458470" y="2797902"/>
            <a:ext cx="230798" cy="230393"/>
          </a:xfrm>
          <a:prstGeom prst="rect">
            <a:avLst/>
          </a:prstGeom>
        </p:spPr>
      </p:pic>
      <p:pic>
        <p:nvPicPr>
          <p:cNvPr id="349" name="bg object 349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203861" y="4978930"/>
            <a:ext cx="230798" cy="230393"/>
          </a:xfrm>
          <a:prstGeom prst="rect">
            <a:avLst/>
          </a:prstGeom>
        </p:spPr>
      </p:pic>
      <p:pic>
        <p:nvPicPr>
          <p:cNvPr id="350" name="bg object 350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587195" y="1050890"/>
            <a:ext cx="232826" cy="232826"/>
          </a:xfrm>
          <a:prstGeom prst="rect">
            <a:avLst/>
          </a:prstGeom>
        </p:spPr>
      </p:pic>
      <p:pic>
        <p:nvPicPr>
          <p:cNvPr id="351" name="bg object 351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8254541" y="7593974"/>
            <a:ext cx="232421" cy="232826"/>
          </a:xfrm>
          <a:prstGeom prst="rect">
            <a:avLst/>
          </a:prstGeom>
        </p:spPr>
      </p:pic>
      <p:pic>
        <p:nvPicPr>
          <p:cNvPr id="352" name="bg object 352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508340" y="6288683"/>
            <a:ext cx="232826" cy="232826"/>
          </a:xfrm>
          <a:prstGeom prst="rect">
            <a:avLst/>
          </a:prstGeom>
        </p:spPr>
      </p:pic>
      <p:pic>
        <p:nvPicPr>
          <p:cNvPr id="353" name="bg object 35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073919" y="5854262"/>
            <a:ext cx="230798" cy="230798"/>
          </a:xfrm>
          <a:prstGeom prst="rect">
            <a:avLst/>
          </a:prstGeom>
        </p:spPr>
      </p:pic>
      <p:pic>
        <p:nvPicPr>
          <p:cNvPr id="354" name="bg object 354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9566323" y="8473362"/>
            <a:ext cx="230393" cy="226336"/>
          </a:xfrm>
          <a:prstGeom prst="rect">
            <a:avLst/>
          </a:prstGeom>
        </p:spPr>
      </p:pic>
      <p:pic>
        <p:nvPicPr>
          <p:cNvPr id="355" name="bg object 35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9134554" y="10217129"/>
            <a:ext cx="212385" cy="69869"/>
          </a:xfrm>
          <a:prstGeom prst="rect">
            <a:avLst/>
          </a:prstGeom>
        </p:spPr>
      </p:pic>
      <p:pic>
        <p:nvPicPr>
          <p:cNvPr id="356" name="bg object 35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0438003" y="9340987"/>
            <a:ext cx="226742" cy="230798"/>
          </a:xfrm>
          <a:prstGeom prst="rect">
            <a:avLst/>
          </a:prstGeom>
        </p:spPr>
      </p:pic>
      <p:pic>
        <p:nvPicPr>
          <p:cNvPr id="357" name="bg object 35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3892891" y="3673234"/>
            <a:ext cx="230798" cy="230393"/>
          </a:xfrm>
          <a:prstGeom prst="rect">
            <a:avLst/>
          </a:prstGeom>
        </p:spPr>
      </p:pic>
      <p:pic>
        <p:nvPicPr>
          <p:cNvPr id="358" name="bg object 35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590845" y="181236"/>
            <a:ext cx="226336" cy="230798"/>
          </a:xfrm>
          <a:prstGeom prst="rect">
            <a:avLst/>
          </a:prstGeom>
        </p:spPr>
      </p:pic>
      <p:pic>
        <p:nvPicPr>
          <p:cNvPr id="359" name="bg object 359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589628" y="616063"/>
            <a:ext cx="228365" cy="232826"/>
          </a:xfrm>
          <a:prstGeom prst="rect">
            <a:avLst/>
          </a:prstGeom>
        </p:spPr>
      </p:pic>
      <p:pic>
        <p:nvPicPr>
          <p:cNvPr id="360" name="bg object 36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4771873" y="4543293"/>
            <a:ext cx="226336" cy="230798"/>
          </a:xfrm>
          <a:prstGeom prst="rect">
            <a:avLst/>
          </a:prstGeom>
        </p:spPr>
      </p:pic>
      <p:pic>
        <p:nvPicPr>
          <p:cNvPr id="361" name="bg object 36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639093" y="5414568"/>
            <a:ext cx="232421" cy="228328"/>
          </a:xfrm>
          <a:prstGeom prst="rect">
            <a:avLst/>
          </a:prstGeom>
        </p:spPr>
      </p:pic>
      <p:pic>
        <p:nvPicPr>
          <p:cNvPr id="362" name="bg object 362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125817" y="8036913"/>
            <a:ext cx="230393" cy="226336"/>
          </a:xfrm>
          <a:prstGeom prst="rect">
            <a:avLst/>
          </a:prstGeom>
        </p:spPr>
      </p:pic>
      <p:pic>
        <p:nvPicPr>
          <p:cNvPr id="363" name="bg object 363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330151" y="4110089"/>
            <a:ext cx="228365" cy="228770"/>
          </a:xfrm>
          <a:prstGeom prst="rect">
            <a:avLst/>
          </a:prstGeom>
        </p:spPr>
      </p:pic>
      <p:pic>
        <p:nvPicPr>
          <p:cNvPr id="364" name="bg object 364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021615" y="1929466"/>
            <a:ext cx="232826" cy="228770"/>
          </a:xfrm>
          <a:prstGeom prst="rect">
            <a:avLst/>
          </a:prstGeom>
        </p:spPr>
      </p:pic>
      <p:pic>
        <p:nvPicPr>
          <p:cNvPr id="365" name="bg object 36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896136" y="3235974"/>
            <a:ext cx="223903" cy="223903"/>
          </a:xfrm>
          <a:prstGeom prst="rect">
            <a:avLst/>
          </a:prstGeom>
        </p:spPr>
      </p:pic>
      <p:pic>
        <p:nvPicPr>
          <p:cNvPr id="366" name="bg object 36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8693830" y="7596813"/>
            <a:ext cx="225120" cy="224714"/>
          </a:xfrm>
          <a:prstGeom prst="rect">
            <a:avLst/>
          </a:prstGeom>
        </p:spPr>
      </p:pic>
      <p:pic>
        <p:nvPicPr>
          <p:cNvPr id="367" name="bg object 367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0876075" y="9783115"/>
            <a:ext cx="223091" cy="225120"/>
          </a:xfrm>
          <a:prstGeom prst="rect">
            <a:avLst/>
          </a:prstGeom>
        </p:spPr>
      </p:pic>
      <p:pic>
        <p:nvPicPr>
          <p:cNvPr id="368" name="bg object 368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461310" y="2368349"/>
            <a:ext cx="222280" cy="222686"/>
          </a:xfrm>
          <a:prstGeom prst="rect">
            <a:avLst/>
          </a:prstGeom>
        </p:spPr>
      </p:pic>
      <p:pic>
        <p:nvPicPr>
          <p:cNvPr id="369" name="bg object 36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079192" y="5418219"/>
            <a:ext cx="220658" cy="220658"/>
          </a:xfrm>
          <a:prstGeom prst="rect">
            <a:avLst/>
          </a:prstGeom>
        </p:spPr>
      </p:pic>
      <p:pic>
        <p:nvPicPr>
          <p:cNvPr id="370" name="bg object 370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334207" y="3678101"/>
            <a:ext cx="220252" cy="220658"/>
          </a:xfrm>
          <a:prstGeom prst="rect">
            <a:avLst/>
          </a:prstGeom>
        </p:spPr>
      </p:pic>
      <p:pic>
        <p:nvPicPr>
          <p:cNvPr id="371" name="bg object 371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8259815" y="7162393"/>
            <a:ext cx="221469" cy="223091"/>
          </a:xfrm>
          <a:prstGeom prst="rect">
            <a:avLst/>
          </a:prstGeom>
        </p:spPr>
      </p:pic>
      <p:pic>
        <p:nvPicPr>
          <p:cNvPr id="372" name="bg object 372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9574006" y="10220780"/>
            <a:ext cx="202313" cy="66218"/>
          </a:xfrm>
          <a:prstGeom prst="rect">
            <a:avLst/>
          </a:prstGeom>
        </p:spPr>
      </p:pic>
      <p:pic>
        <p:nvPicPr>
          <p:cNvPr id="373" name="bg object 373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10004394" y="8475796"/>
            <a:ext cx="222686" cy="221469"/>
          </a:xfrm>
          <a:prstGeom prst="rect">
            <a:avLst/>
          </a:prstGeom>
        </p:spPr>
      </p:pic>
      <p:pic>
        <p:nvPicPr>
          <p:cNvPr id="374" name="bg object 374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948440" y="6294362"/>
            <a:ext cx="225120" cy="222686"/>
          </a:xfrm>
          <a:prstGeom prst="rect">
            <a:avLst/>
          </a:prstGeom>
        </p:spPr>
      </p:pic>
      <p:pic>
        <p:nvPicPr>
          <p:cNvPr id="375" name="bg object 375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7824582" y="6731217"/>
            <a:ext cx="219846" cy="220213"/>
          </a:xfrm>
          <a:prstGeom prst="rect">
            <a:avLst/>
          </a:prstGeom>
        </p:spPr>
      </p:pic>
      <p:pic>
        <p:nvPicPr>
          <p:cNvPr id="376" name="bg object 376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027294" y="1496262"/>
            <a:ext cx="225120" cy="223091"/>
          </a:xfrm>
          <a:prstGeom prst="rect">
            <a:avLst/>
          </a:prstGeom>
        </p:spPr>
      </p:pic>
      <p:pic>
        <p:nvPicPr>
          <p:cNvPr id="377" name="bg object 377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4775118" y="4114956"/>
            <a:ext cx="219035" cy="219035"/>
          </a:xfrm>
          <a:prstGeom prst="rect">
            <a:avLst/>
          </a:prstGeom>
        </p:spPr>
      </p:pic>
      <p:pic>
        <p:nvPicPr>
          <p:cNvPr id="378" name="bg object 378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514424" y="5858724"/>
            <a:ext cx="222280" cy="222280"/>
          </a:xfrm>
          <a:prstGeom prst="rect">
            <a:avLst/>
          </a:prstGeom>
        </p:spPr>
      </p:pic>
      <p:pic>
        <p:nvPicPr>
          <p:cNvPr id="379" name="bg object 379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572812" y="8040158"/>
            <a:ext cx="220658" cy="220252"/>
          </a:xfrm>
          <a:prstGeom prst="rect">
            <a:avLst/>
          </a:prstGeom>
        </p:spPr>
      </p:pic>
      <p:pic>
        <p:nvPicPr>
          <p:cNvPr id="380" name="bg object 380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0441248" y="8912245"/>
            <a:ext cx="220252" cy="220658"/>
          </a:xfrm>
          <a:prstGeom prst="rect">
            <a:avLst/>
          </a:prstGeom>
        </p:spPr>
      </p:pic>
      <p:pic>
        <p:nvPicPr>
          <p:cNvPr id="381" name="bg object 381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0877698" y="9344638"/>
            <a:ext cx="219846" cy="220252"/>
          </a:xfrm>
          <a:prstGeom prst="rect">
            <a:avLst/>
          </a:prstGeom>
        </p:spPr>
      </p:pic>
      <p:pic>
        <p:nvPicPr>
          <p:cNvPr id="382" name="bg object 382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029728" y="1056974"/>
            <a:ext cx="220658" cy="220252"/>
          </a:xfrm>
          <a:prstGeom prst="rect">
            <a:avLst/>
          </a:prstGeom>
        </p:spPr>
      </p:pic>
      <p:pic>
        <p:nvPicPr>
          <p:cNvPr id="383" name="bg object 383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464960" y="1935145"/>
            <a:ext cx="215385" cy="216602"/>
          </a:xfrm>
          <a:prstGeom prst="rect">
            <a:avLst/>
          </a:prstGeom>
        </p:spPr>
      </p:pic>
      <p:pic>
        <p:nvPicPr>
          <p:cNvPr id="384" name="bg object 384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3899787" y="2804392"/>
            <a:ext cx="216602" cy="215385"/>
          </a:xfrm>
          <a:prstGeom prst="rect">
            <a:avLst/>
          </a:prstGeom>
        </p:spPr>
      </p:pic>
      <p:pic>
        <p:nvPicPr>
          <p:cNvPr id="385" name="bg object 38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393813" y="6297607"/>
            <a:ext cx="215385" cy="216602"/>
          </a:xfrm>
          <a:prstGeom prst="rect">
            <a:avLst/>
          </a:prstGeom>
        </p:spPr>
      </p:pic>
      <p:pic>
        <p:nvPicPr>
          <p:cNvPr id="386" name="bg object 386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8698292" y="7166448"/>
            <a:ext cx="216602" cy="215385"/>
          </a:xfrm>
          <a:prstGeom prst="rect">
            <a:avLst/>
          </a:prstGeom>
        </p:spPr>
      </p:pic>
      <p:pic>
        <p:nvPicPr>
          <p:cNvPr id="387" name="bg object 387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10880537" y="8915084"/>
            <a:ext cx="214979" cy="212545"/>
          </a:xfrm>
          <a:prstGeom prst="rect">
            <a:avLst/>
          </a:prstGeom>
        </p:spPr>
      </p:pic>
      <p:sp>
        <p:nvSpPr>
          <p:cNvPr id="388" name="bg object 388"/>
          <p:cNvSpPr/>
          <p:nvPr/>
        </p:nvSpPr>
        <p:spPr>
          <a:xfrm>
            <a:off x="10020730" y="10223619"/>
            <a:ext cx="191135" cy="63500"/>
          </a:xfrm>
          <a:custGeom>
            <a:avLst/>
            <a:gdLst/>
            <a:ahLst/>
            <a:cxnLst/>
            <a:rect l="l" t="t" r="r" b="b"/>
            <a:pathLst>
              <a:path w="191134" h="63500">
                <a:moveTo>
                  <a:pt x="190880" y="63379"/>
                </a:moveTo>
                <a:lnTo>
                  <a:pt x="0" y="63379"/>
                </a:lnTo>
                <a:lnTo>
                  <a:pt x="452" y="61717"/>
                </a:lnTo>
                <a:lnTo>
                  <a:pt x="24885" y="29204"/>
                </a:lnTo>
                <a:lnTo>
                  <a:pt x="58824" y="7339"/>
                </a:lnTo>
                <a:lnTo>
                  <a:pt x="98049" y="0"/>
                </a:lnTo>
                <a:lnTo>
                  <a:pt x="140347" y="10305"/>
                </a:lnTo>
                <a:lnTo>
                  <a:pt x="174204" y="35593"/>
                </a:lnTo>
                <a:lnTo>
                  <a:pt x="190880" y="6337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9" name="bg object 389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5212784" y="4551811"/>
            <a:ext cx="216602" cy="217007"/>
          </a:xfrm>
          <a:prstGeom prst="rect">
            <a:avLst/>
          </a:prstGeom>
        </p:spPr>
      </p:pic>
      <p:pic>
        <p:nvPicPr>
          <p:cNvPr id="390" name="bg object 390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645583" y="4984204"/>
            <a:ext cx="216602" cy="217007"/>
          </a:xfrm>
          <a:prstGeom prst="rect">
            <a:avLst/>
          </a:prstGeom>
        </p:spPr>
      </p:pic>
      <p:pic>
        <p:nvPicPr>
          <p:cNvPr id="391" name="bg object 391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9134335" y="7605737"/>
            <a:ext cx="215790" cy="216602"/>
          </a:xfrm>
          <a:prstGeom prst="rect">
            <a:avLst/>
          </a:prstGeom>
        </p:spPr>
      </p:pic>
      <p:pic>
        <p:nvPicPr>
          <p:cNvPr id="392" name="bg object 392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10443682" y="8479041"/>
            <a:ext cx="215385" cy="215385"/>
          </a:xfrm>
          <a:prstGeom prst="rect">
            <a:avLst/>
          </a:prstGeom>
        </p:spPr>
      </p:pic>
      <p:pic>
        <p:nvPicPr>
          <p:cNvPr id="393" name="bg object 393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337858" y="3240841"/>
            <a:ext cx="213762" cy="213762"/>
          </a:xfrm>
          <a:prstGeom prst="rect">
            <a:avLst/>
          </a:prstGeom>
        </p:spPr>
      </p:pic>
      <p:pic>
        <p:nvPicPr>
          <p:cNvPr id="394" name="bg object 394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1315768" y="9788793"/>
            <a:ext cx="214979" cy="214573"/>
          </a:xfrm>
          <a:prstGeom prst="rect">
            <a:avLst/>
          </a:prstGeom>
        </p:spPr>
      </p:pic>
      <p:pic>
        <p:nvPicPr>
          <p:cNvPr id="395" name="bg object 395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6958580" y="5861563"/>
            <a:ext cx="215385" cy="215385"/>
          </a:xfrm>
          <a:prstGeom prst="rect">
            <a:avLst/>
          </a:prstGeom>
        </p:spPr>
      </p:pic>
      <p:pic>
        <p:nvPicPr>
          <p:cNvPr id="396" name="bg object 396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3032567" y="623770"/>
            <a:ext cx="214168" cy="214573"/>
          </a:xfrm>
          <a:prstGeom prst="rect">
            <a:avLst/>
          </a:prstGeom>
        </p:spPr>
      </p:pic>
      <p:pic>
        <p:nvPicPr>
          <p:cNvPr id="397" name="bg object 397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8263871" y="6735273"/>
            <a:ext cx="212545" cy="210112"/>
          </a:xfrm>
          <a:prstGeom prst="rect">
            <a:avLst/>
          </a:prstGeom>
        </p:spPr>
      </p:pic>
      <p:pic>
        <p:nvPicPr>
          <p:cNvPr id="398" name="bg object 398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0011695" y="8043809"/>
            <a:ext cx="210112" cy="212951"/>
          </a:xfrm>
          <a:prstGeom prst="rect">
            <a:avLst/>
          </a:prstGeom>
        </p:spPr>
      </p:pic>
      <p:pic>
        <p:nvPicPr>
          <p:cNvPr id="399" name="bg object 39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6519291" y="5422275"/>
            <a:ext cx="212140" cy="212140"/>
          </a:xfrm>
          <a:prstGeom prst="rect">
            <a:avLst/>
          </a:prstGeom>
        </p:spPr>
      </p:pic>
      <p:pic>
        <p:nvPicPr>
          <p:cNvPr id="400" name="bg object 400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3470233" y="1501535"/>
            <a:ext cx="208083" cy="211328"/>
          </a:xfrm>
          <a:prstGeom prst="rect">
            <a:avLst/>
          </a:prstGeom>
        </p:spPr>
      </p:pic>
      <p:pic>
        <p:nvPicPr>
          <p:cNvPr id="401" name="bg object 401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0448956" y="8048270"/>
            <a:ext cx="206461" cy="206461"/>
          </a:xfrm>
          <a:prstGeom prst="rect">
            <a:avLst/>
          </a:prstGeom>
        </p:spPr>
      </p:pic>
      <p:pic>
        <p:nvPicPr>
          <p:cNvPr id="402" name="bg object 40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0883376" y="8482286"/>
            <a:ext cx="206461" cy="206461"/>
          </a:xfrm>
          <a:prstGeom prst="rect">
            <a:avLst/>
          </a:prstGeom>
        </p:spPr>
      </p:pic>
      <p:pic>
        <p:nvPicPr>
          <p:cNvPr id="403" name="bg object 403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780391" y="3683780"/>
            <a:ext cx="208895" cy="209300"/>
          </a:xfrm>
          <a:prstGeom prst="rect">
            <a:avLst/>
          </a:prstGeom>
        </p:spPr>
      </p:pic>
      <p:sp>
        <p:nvSpPr>
          <p:cNvPr id="404" name="bg object 404"/>
          <p:cNvSpPr/>
          <p:nvPr/>
        </p:nvSpPr>
        <p:spPr>
          <a:xfrm>
            <a:off x="10460011" y="10227269"/>
            <a:ext cx="184785" cy="60325"/>
          </a:xfrm>
          <a:custGeom>
            <a:avLst/>
            <a:gdLst/>
            <a:ahLst/>
            <a:cxnLst/>
            <a:rect l="l" t="t" r="r" b="b"/>
            <a:pathLst>
              <a:path w="184784" h="60325">
                <a:moveTo>
                  <a:pt x="184264" y="59728"/>
                </a:moveTo>
                <a:lnTo>
                  <a:pt x="0" y="59728"/>
                </a:lnTo>
                <a:lnTo>
                  <a:pt x="17844" y="33210"/>
                </a:lnTo>
                <a:lnTo>
                  <a:pt x="51093" y="9360"/>
                </a:lnTo>
                <a:lnTo>
                  <a:pt x="90349" y="0"/>
                </a:lnTo>
                <a:lnTo>
                  <a:pt x="130049" y="8055"/>
                </a:lnTo>
                <a:lnTo>
                  <a:pt x="163665" y="30675"/>
                </a:lnTo>
                <a:lnTo>
                  <a:pt x="184264" y="5972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05" name="bg object 405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3034190" y="192188"/>
            <a:ext cx="208083" cy="208083"/>
          </a:xfrm>
          <a:prstGeom prst="rect">
            <a:avLst/>
          </a:prstGeom>
        </p:spPr>
      </p:pic>
      <p:pic>
        <p:nvPicPr>
          <p:cNvPr id="406" name="bg object 406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7833507" y="6300852"/>
            <a:ext cx="205650" cy="208895"/>
          </a:xfrm>
          <a:prstGeom prst="rect">
            <a:avLst/>
          </a:prstGeom>
        </p:spPr>
      </p:pic>
      <p:pic>
        <p:nvPicPr>
          <p:cNvPr id="407" name="bg object 407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6084871" y="4991910"/>
            <a:ext cx="208895" cy="205650"/>
          </a:xfrm>
          <a:prstGeom prst="rect">
            <a:avLst/>
          </a:prstGeom>
        </p:spPr>
      </p:pic>
      <p:pic>
        <p:nvPicPr>
          <p:cNvPr id="408" name="bg object 408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5216029" y="4119824"/>
            <a:ext cx="205650" cy="208895"/>
          </a:xfrm>
          <a:prstGeom prst="rect">
            <a:avLst/>
          </a:prstGeom>
        </p:spPr>
      </p:pic>
      <p:pic>
        <p:nvPicPr>
          <p:cNvPr id="409" name="bg object 40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3903843" y="2374839"/>
            <a:ext cx="208895" cy="205244"/>
          </a:xfrm>
          <a:prstGeom prst="rect">
            <a:avLst/>
          </a:prstGeom>
        </p:spPr>
      </p:pic>
      <p:pic>
        <p:nvPicPr>
          <p:cNvPr id="410" name="bg object 410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7398274" y="5866837"/>
            <a:ext cx="203622" cy="206461"/>
          </a:xfrm>
          <a:prstGeom prst="rect">
            <a:avLst/>
          </a:prstGeom>
        </p:spPr>
      </p:pic>
      <p:pic>
        <p:nvPicPr>
          <p:cNvPr id="411" name="bg object 411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1320231" y="8918734"/>
            <a:ext cx="202810" cy="203216"/>
          </a:xfrm>
          <a:prstGeom prst="rect">
            <a:avLst/>
          </a:prstGeom>
        </p:spPr>
      </p:pic>
      <p:pic>
        <p:nvPicPr>
          <p:cNvPr id="412" name="bg object 412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1755463" y="9794878"/>
            <a:ext cx="204838" cy="204838"/>
          </a:xfrm>
          <a:prstGeom prst="rect">
            <a:avLst/>
          </a:prstGeom>
        </p:spPr>
      </p:pic>
      <p:pic>
        <p:nvPicPr>
          <p:cNvPr id="413" name="bg object 413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9137986" y="7173345"/>
            <a:ext cx="204838" cy="204838"/>
          </a:xfrm>
          <a:prstGeom prst="rect">
            <a:avLst/>
          </a:prstGeom>
        </p:spPr>
      </p:pic>
      <p:pic>
        <p:nvPicPr>
          <p:cNvPr id="414" name="bg object 414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1318202" y="9353561"/>
            <a:ext cx="206055" cy="206055"/>
          </a:xfrm>
          <a:prstGeom prst="rect">
            <a:avLst/>
          </a:prstGeom>
        </p:spPr>
      </p:pic>
      <p:pic>
        <p:nvPicPr>
          <p:cNvPr id="415" name="bg object 415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9577680" y="7613038"/>
            <a:ext cx="206055" cy="206055"/>
          </a:xfrm>
          <a:prstGeom prst="rect">
            <a:avLst/>
          </a:prstGeom>
        </p:spPr>
      </p:pic>
      <p:pic>
        <p:nvPicPr>
          <p:cNvPr id="416" name="bg object 416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5653289" y="4556273"/>
            <a:ext cx="204433" cy="204433"/>
          </a:xfrm>
          <a:prstGeom prst="rect">
            <a:avLst/>
          </a:prstGeom>
        </p:spPr>
      </p:pic>
      <p:pic>
        <p:nvPicPr>
          <p:cNvPr id="417" name="bg object 417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9581736" y="7175778"/>
            <a:ext cx="199160" cy="199160"/>
          </a:xfrm>
          <a:prstGeom prst="rect">
            <a:avLst/>
          </a:prstGeom>
        </p:spPr>
      </p:pic>
      <p:pic>
        <p:nvPicPr>
          <p:cNvPr id="418" name="bg object 418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1761953" y="9356400"/>
            <a:ext cx="200782" cy="200782"/>
          </a:xfrm>
          <a:prstGeom prst="rect">
            <a:avLst/>
          </a:prstGeom>
        </p:spPr>
      </p:pic>
      <p:pic>
        <p:nvPicPr>
          <p:cNvPr id="419" name="bg object 419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10016968" y="7615472"/>
            <a:ext cx="200782" cy="201188"/>
          </a:xfrm>
          <a:prstGeom prst="rect">
            <a:avLst/>
          </a:prstGeom>
        </p:spPr>
      </p:pic>
      <p:pic>
        <p:nvPicPr>
          <p:cNvPr id="420" name="bg object 420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3475101" y="633505"/>
            <a:ext cx="197943" cy="197943"/>
          </a:xfrm>
          <a:prstGeom prst="rect">
            <a:avLst/>
          </a:prstGeom>
        </p:spPr>
      </p:pic>
      <p:pic>
        <p:nvPicPr>
          <p:cNvPr id="421" name="bg object 421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8703565" y="6738923"/>
            <a:ext cx="202810" cy="201594"/>
          </a:xfrm>
          <a:prstGeom prst="rect">
            <a:avLst/>
          </a:prstGeom>
        </p:spPr>
      </p:pic>
      <p:pic>
        <p:nvPicPr>
          <p:cNvPr id="422" name="bg object 422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4341509" y="2812911"/>
            <a:ext cx="202810" cy="201553"/>
          </a:xfrm>
          <a:prstGeom prst="rect">
            <a:avLst/>
          </a:prstGeom>
        </p:spPr>
      </p:pic>
      <p:pic>
        <p:nvPicPr>
          <p:cNvPr id="423" name="bg object 423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6963447" y="5430387"/>
            <a:ext cx="200782" cy="200377"/>
          </a:xfrm>
          <a:prstGeom prst="rect">
            <a:avLst/>
          </a:prstGeom>
        </p:spPr>
      </p:pic>
      <p:pic>
        <p:nvPicPr>
          <p:cNvPr id="424" name="bg object 424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8272389" y="6303691"/>
            <a:ext cx="200377" cy="200782"/>
          </a:xfrm>
          <a:prstGeom prst="rect">
            <a:avLst/>
          </a:prstGeom>
        </p:spPr>
      </p:pic>
      <p:pic>
        <p:nvPicPr>
          <p:cNvPr id="425" name="bg object 425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3473478" y="1066303"/>
            <a:ext cx="201594" cy="203622"/>
          </a:xfrm>
          <a:prstGeom prst="rect">
            <a:avLst/>
          </a:prstGeom>
        </p:spPr>
      </p:pic>
      <p:pic>
        <p:nvPicPr>
          <p:cNvPr id="426" name="bg object 426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3909521" y="1941229"/>
            <a:ext cx="200782" cy="200782"/>
          </a:xfrm>
          <a:prstGeom prst="rect">
            <a:avLst/>
          </a:prstGeom>
        </p:spPr>
      </p:pic>
      <p:pic>
        <p:nvPicPr>
          <p:cNvPr id="427" name="bg object 427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3477534" y="199084"/>
            <a:ext cx="193887" cy="193887"/>
          </a:xfrm>
          <a:prstGeom prst="rect">
            <a:avLst/>
          </a:prstGeom>
        </p:spPr>
      </p:pic>
      <p:pic>
        <p:nvPicPr>
          <p:cNvPr id="428" name="bg object 428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12200430" y="9799339"/>
            <a:ext cx="196726" cy="196320"/>
          </a:xfrm>
          <a:prstGeom prst="rect">
            <a:avLst/>
          </a:prstGeom>
        </p:spPr>
      </p:pic>
      <p:pic>
        <p:nvPicPr>
          <p:cNvPr id="429" name="bg object 429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9142042" y="6741357"/>
            <a:ext cx="196726" cy="196320"/>
          </a:xfrm>
          <a:prstGeom prst="rect">
            <a:avLst/>
          </a:prstGeom>
        </p:spPr>
      </p:pic>
      <p:pic>
        <p:nvPicPr>
          <p:cNvPr id="430" name="bg object 430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1763981" y="8922385"/>
            <a:ext cx="196320" cy="196320"/>
          </a:xfrm>
          <a:prstGeom prst="rect">
            <a:avLst/>
          </a:prstGeom>
        </p:spPr>
      </p:pic>
      <p:pic>
        <p:nvPicPr>
          <p:cNvPr id="431" name="bg object 431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11322665" y="8485530"/>
            <a:ext cx="197943" cy="197537"/>
          </a:xfrm>
          <a:prstGeom prst="rect">
            <a:avLst/>
          </a:prstGeom>
        </p:spPr>
      </p:pic>
      <p:pic>
        <p:nvPicPr>
          <p:cNvPr id="432" name="bg object 432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4784447" y="3250576"/>
            <a:ext cx="197943" cy="198349"/>
          </a:xfrm>
          <a:prstGeom prst="rect">
            <a:avLst/>
          </a:prstGeom>
        </p:spPr>
      </p:pic>
      <p:pic>
        <p:nvPicPr>
          <p:cNvPr id="433" name="bg object 433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6524970" y="4995561"/>
            <a:ext cx="197132" cy="197943"/>
          </a:xfrm>
          <a:prstGeom prst="rect">
            <a:avLst/>
          </a:prstGeom>
        </p:spPr>
      </p:pic>
      <p:sp>
        <p:nvSpPr>
          <p:cNvPr id="434" name="bg object 434"/>
          <p:cNvSpPr/>
          <p:nvPr/>
        </p:nvSpPr>
        <p:spPr>
          <a:xfrm>
            <a:off x="10897911" y="10234165"/>
            <a:ext cx="175260" cy="53340"/>
          </a:xfrm>
          <a:custGeom>
            <a:avLst/>
            <a:gdLst/>
            <a:ahLst/>
            <a:cxnLst/>
            <a:rect l="l" t="t" r="r" b="b"/>
            <a:pathLst>
              <a:path w="175259" h="53340">
                <a:moveTo>
                  <a:pt x="175103" y="52833"/>
                </a:moveTo>
                <a:lnTo>
                  <a:pt x="0" y="52833"/>
                </a:lnTo>
                <a:lnTo>
                  <a:pt x="23644" y="24083"/>
                </a:lnTo>
                <a:lnTo>
                  <a:pt x="56417" y="5837"/>
                </a:lnTo>
                <a:lnTo>
                  <a:pt x="95388" y="405"/>
                </a:lnTo>
                <a:lnTo>
                  <a:pt x="94983" y="0"/>
                </a:lnTo>
                <a:lnTo>
                  <a:pt x="132693" y="9063"/>
                </a:lnTo>
                <a:lnTo>
                  <a:pt x="162113" y="30827"/>
                </a:lnTo>
                <a:lnTo>
                  <a:pt x="175103" y="52833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35" name="bg object 435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7838374" y="5873732"/>
            <a:ext cx="196320" cy="195104"/>
          </a:xfrm>
          <a:prstGeom prst="rect">
            <a:avLst/>
          </a:prstGeom>
        </p:spPr>
      </p:pic>
      <p:pic>
        <p:nvPicPr>
          <p:cNvPr id="436" name="bg object 436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5656940" y="4125502"/>
            <a:ext cx="196320" cy="195104"/>
          </a:xfrm>
          <a:prstGeom prst="rect">
            <a:avLst/>
          </a:prstGeom>
        </p:spPr>
      </p:pic>
      <p:pic>
        <p:nvPicPr>
          <p:cNvPr id="437" name="bg object 437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0455850" y="7618311"/>
            <a:ext cx="194698" cy="196320"/>
          </a:xfrm>
          <a:prstGeom prst="rect">
            <a:avLst/>
          </a:prstGeom>
        </p:spPr>
      </p:pic>
      <p:pic>
        <p:nvPicPr>
          <p:cNvPr id="438" name="bg object 438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5220897" y="3692704"/>
            <a:ext cx="196320" cy="195509"/>
          </a:xfrm>
          <a:prstGeom prst="rect">
            <a:avLst/>
          </a:prstGeom>
        </p:spPr>
      </p:pic>
      <p:pic>
        <p:nvPicPr>
          <p:cNvPr id="439" name="bg object 439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6093795" y="4560329"/>
            <a:ext cx="194698" cy="196320"/>
          </a:xfrm>
          <a:prstGeom prst="rect">
            <a:avLst/>
          </a:prstGeom>
        </p:spPr>
      </p:pic>
      <p:pic>
        <p:nvPicPr>
          <p:cNvPr id="440" name="bg object 440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9585792" y="6744196"/>
            <a:ext cx="190236" cy="190642"/>
          </a:xfrm>
          <a:prstGeom prst="rect">
            <a:avLst/>
          </a:prstGeom>
        </p:spPr>
      </p:pic>
      <p:pic>
        <p:nvPicPr>
          <p:cNvPr id="441" name="bg object 441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10888650" y="8055166"/>
            <a:ext cx="194292" cy="194292"/>
          </a:xfrm>
          <a:prstGeom prst="rect">
            <a:avLst/>
          </a:prstGeom>
        </p:spPr>
      </p:pic>
      <p:pic>
        <p:nvPicPr>
          <p:cNvPr id="442" name="bg object 442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10021430" y="7179429"/>
            <a:ext cx="192264" cy="192264"/>
          </a:xfrm>
          <a:prstGeom prst="rect">
            <a:avLst/>
          </a:prstGeom>
        </p:spPr>
      </p:pic>
      <p:pic>
        <p:nvPicPr>
          <p:cNvPr id="443" name="bg object 443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12202864" y="9360862"/>
            <a:ext cx="192264" cy="192264"/>
          </a:xfrm>
          <a:prstGeom prst="rect">
            <a:avLst/>
          </a:prstGeom>
        </p:spPr>
      </p:pic>
      <p:pic>
        <p:nvPicPr>
          <p:cNvPr id="444" name="bg object 444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3913983" y="1512487"/>
            <a:ext cx="191453" cy="191453"/>
          </a:xfrm>
          <a:prstGeom prst="rect">
            <a:avLst/>
          </a:prstGeom>
        </p:spPr>
      </p:pic>
      <p:pic>
        <p:nvPicPr>
          <p:cNvPr id="445" name="bg object 445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4347593" y="2380112"/>
            <a:ext cx="191453" cy="194292"/>
          </a:xfrm>
          <a:prstGeom prst="rect">
            <a:avLst/>
          </a:prstGeom>
        </p:spPr>
      </p:pic>
      <p:pic>
        <p:nvPicPr>
          <p:cNvPr id="446" name="bg object 446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7404358" y="5434850"/>
            <a:ext cx="191859" cy="188171"/>
          </a:xfrm>
          <a:prstGeom prst="rect">
            <a:avLst/>
          </a:prstGeom>
        </p:spPr>
      </p:pic>
      <p:sp>
        <p:nvSpPr>
          <p:cNvPr id="447" name="bg object 447"/>
          <p:cNvSpPr/>
          <p:nvPr/>
        </p:nvSpPr>
        <p:spPr>
          <a:xfrm>
            <a:off x="11339729" y="10237816"/>
            <a:ext cx="165100" cy="49530"/>
          </a:xfrm>
          <a:custGeom>
            <a:avLst/>
            <a:gdLst/>
            <a:ahLst/>
            <a:cxnLst/>
            <a:rect l="l" t="t" r="r" b="b"/>
            <a:pathLst>
              <a:path w="165100" h="49529">
                <a:moveTo>
                  <a:pt x="164935" y="49182"/>
                </a:moveTo>
                <a:lnTo>
                  <a:pt x="0" y="49182"/>
                </a:lnTo>
                <a:lnTo>
                  <a:pt x="12444" y="30218"/>
                </a:lnTo>
                <a:lnTo>
                  <a:pt x="43385" y="8492"/>
                </a:lnTo>
                <a:lnTo>
                  <a:pt x="81096" y="0"/>
                </a:lnTo>
                <a:lnTo>
                  <a:pt x="80690" y="0"/>
                </a:lnTo>
                <a:lnTo>
                  <a:pt x="119110" y="7022"/>
                </a:lnTo>
                <a:lnTo>
                  <a:pt x="150153" y="27278"/>
                </a:lnTo>
                <a:lnTo>
                  <a:pt x="164935" y="4918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48" name="bg object 448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8712083" y="6310993"/>
            <a:ext cx="188208" cy="188171"/>
          </a:xfrm>
          <a:prstGeom prst="rect">
            <a:avLst/>
          </a:prstGeom>
        </p:spPr>
      </p:pic>
      <p:pic>
        <p:nvPicPr>
          <p:cNvPr id="449" name="bg object 449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11767226" y="8493643"/>
            <a:ext cx="189830" cy="185369"/>
          </a:xfrm>
          <a:prstGeom prst="rect">
            <a:avLst/>
          </a:prstGeom>
        </p:spPr>
      </p:pic>
      <p:pic>
        <p:nvPicPr>
          <p:cNvPr id="450" name="bg object 450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6534300" y="4565196"/>
            <a:ext cx="182935" cy="187397"/>
          </a:xfrm>
          <a:prstGeom prst="rect">
            <a:avLst/>
          </a:prstGeom>
        </p:spPr>
      </p:pic>
      <p:pic>
        <p:nvPicPr>
          <p:cNvPr id="451" name="bg object 451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4792154" y="2818589"/>
            <a:ext cx="185774" cy="189830"/>
          </a:xfrm>
          <a:prstGeom prst="rect">
            <a:avLst/>
          </a:prstGeom>
        </p:spPr>
      </p:pic>
      <p:pic>
        <p:nvPicPr>
          <p:cNvPr id="452" name="bg object 452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1326721" y="8057194"/>
            <a:ext cx="189830" cy="186180"/>
          </a:xfrm>
          <a:prstGeom prst="rect">
            <a:avLst/>
          </a:prstGeom>
        </p:spPr>
      </p:pic>
      <p:pic>
        <p:nvPicPr>
          <p:cNvPr id="453" name="bg object 453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6973182" y="4999617"/>
            <a:ext cx="185774" cy="190236"/>
          </a:xfrm>
          <a:prstGeom prst="rect">
            <a:avLst/>
          </a:prstGeom>
        </p:spPr>
      </p:pic>
      <p:pic>
        <p:nvPicPr>
          <p:cNvPr id="454" name="bg object 454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2641341" y="9803396"/>
            <a:ext cx="182529" cy="187397"/>
          </a:xfrm>
          <a:prstGeom prst="rect">
            <a:avLst/>
          </a:prstGeom>
        </p:spPr>
      </p:pic>
      <p:pic>
        <p:nvPicPr>
          <p:cNvPr id="455" name="bg object 455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5226170" y="3255849"/>
            <a:ext cx="186991" cy="182935"/>
          </a:xfrm>
          <a:prstGeom prst="rect">
            <a:avLst/>
          </a:prstGeom>
        </p:spPr>
      </p:pic>
      <p:pic>
        <p:nvPicPr>
          <p:cNvPr id="456" name="bg object 456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0894328" y="7621556"/>
            <a:ext cx="186180" cy="189830"/>
          </a:xfrm>
          <a:prstGeom prst="rect">
            <a:avLst/>
          </a:prstGeom>
        </p:spPr>
      </p:pic>
      <p:pic>
        <p:nvPicPr>
          <p:cNvPr id="457" name="bg object 457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12204486" y="8926847"/>
            <a:ext cx="187802" cy="187397"/>
          </a:xfrm>
          <a:prstGeom prst="rect">
            <a:avLst/>
          </a:prstGeom>
        </p:spPr>
      </p:pic>
      <p:pic>
        <p:nvPicPr>
          <p:cNvPr id="458" name="bg object 458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9149343" y="6314643"/>
            <a:ext cx="184557" cy="181312"/>
          </a:xfrm>
          <a:prstGeom prst="rect">
            <a:avLst/>
          </a:prstGeom>
        </p:spPr>
      </p:pic>
      <p:pic>
        <p:nvPicPr>
          <p:cNvPr id="459" name="bg object 459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7843241" y="5438094"/>
            <a:ext cx="184557" cy="181312"/>
          </a:xfrm>
          <a:prstGeom prst="rect">
            <a:avLst/>
          </a:prstGeom>
        </p:spPr>
      </p:pic>
      <p:pic>
        <p:nvPicPr>
          <p:cNvPr id="460" name="bg object 460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5661807" y="3697977"/>
            <a:ext cx="184557" cy="180907"/>
          </a:xfrm>
          <a:prstGeom prst="rect">
            <a:avLst/>
          </a:prstGeom>
        </p:spPr>
      </p:pic>
      <p:sp>
        <p:nvSpPr>
          <p:cNvPr id="461" name="bg object 461"/>
          <p:cNvSpPr/>
          <p:nvPr/>
        </p:nvSpPr>
        <p:spPr>
          <a:xfrm>
            <a:off x="11778730" y="10240249"/>
            <a:ext cx="157480" cy="46990"/>
          </a:xfrm>
          <a:custGeom>
            <a:avLst/>
            <a:gdLst/>
            <a:ahLst/>
            <a:cxnLst/>
            <a:rect l="l" t="t" r="r" b="b"/>
            <a:pathLst>
              <a:path w="157479" h="46990">
                <a:moveTo>
                  <a:pt x="157432" y="46749"/>
                </a:moveTo>
                <a:lnTo>
                  <a:pt x="0" y="46749"/>
                </a:lnTo>
                <a:lnTo>
                  <a:pt x="12427" y="28342"/>
                </a:lnTo>
                <a:lnTo>
                  <a:pt x="40935" y="8384"/>
                </a:lnTo>
                <a:lnTo>
                  <a:pt x="75299" y="405"/>
                </a:lnTo>
                <a:lnTo>
                  <a:pt x="75299" y="0"/>
                </a:lnTo>
                <a:lnTo>
                  <a:pt x="110436" y="6065"/>
                </a:lnTo>
                <a:lnTo>
                  <a:pt x="140097" y="24185"/>
                </a:lnTo>
                <a:lnTo>
                  <a:pt x="157432" y="4674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62" name="bg object 462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2642152" y="9363296"/>
            <a:ext cx="180907" cy="184516"/>
          </a:xfrm>
          <a:prstGeom prst="rect">
            <a:avLst/>
          </a:prstGeom>
        </p:spPr>
      </p:pic>
      <p:pic>
        <p:nvPicPr>
          <p:cNvPr id="463" name="bg object 463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10461124" y="7182673"/>
            <a:ext cx="180907" cy="184557"/>
          </a:xfrm>
          <a:prstGeom prst="rect">
            <a:avLst/>
          </a:prstGeom>
        </p:spPr>
      </p:pic>
      <p:pic>
        <p:nvPicPr>
          <p:cNvPr id="464" name="bg object 464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4357328" y="1951775"/>
            <a:ext cx="182935" cy="182935"/>
          </a:xfrm>
          <a:prstGeom prst="rect">
            <a:avLst/>
          </a:prstGeom>
        </p:spPr>
      </p:pic>
      <p:pic>
        <p:nvPicPr>
          <p:cNvPr id="465" name="bg object 465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1772905" y="8060845"/>
            <a:ext cx="181312" cy="179284"/>
          </a:xfrm>
          <a:prstGeom prst="rect">
            <a:avLst/>
          </a:prstGeom>
        </p:spPr>
      </p:pic>
      <p:pic>
        <p:nvPicPr>
          <p:cNvPr id="466" name="bg object 466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3919256" y="640400"/>
            <a:ext cx="178879" cy="181312"/>
          </a:xfrm>
          <a:prstGeom prst="rect">
            <a:avLst/>
          </a:prstGeom>
        </p:spPr>
      </p:pic>
      <p:pic>
        <p:nvPicPr>
          <p:cNvPr id="467" name="bg object 467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3915606" y="1074010"/>
            <a:ext cx="185369" cy="185774"/>
          </a:xfrm>
          <a:prstGeom prst="rect">
            <a:avLst/>
          </a:prstGeom>
        </p:spPr>
      </p:pic>
      <p:pic>
        <p:nvPicPr>
          <p:cNvPr id="468" name="bg object 468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1331994" y="7623990"/>
            <a:ext cx="182124" cy="182124"/>
          </a:xfrm>
          <a:prstGeom prst="rect">
            <a:avLst/>
          </a:prstGeom>
        </p:spPr>
      </p:pic>
      <p:pic>
        <p:nvPicPr>
          <p:cNvPr id="469" name="bg object 469"/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8278879" y="5877383"/>
            <a:ext cx="183341" cy="183341"/>
          </a:xfrm>
          <a:prstGeom prst="rect">
            <a:avLst/>
          </a:prstGeom>
        </p:spPr>
      </p:pic>
      <p:pic>
        <p:nvPicPr>
          <p:cNvPr id="470" name="bg object 470"/>
          <p:cNvPicPr/>
          <p:nvPr/>
        </p:nvPicPr>
        <p:blipFill>
          <a:blip r:embed="rId168" cstate="print"/>
          <a:stretch>
            <a:fillRect/>
          </a:stretch>
        </p:blipFill>
        <p:spPr>
          <a:xfrm>
            <a:off x="6098256" y="4134020"/>
            <a:ext cx="181312" cy="181312"/>
          </a:xfrm>
          <a:prstGeom prst="rect">
            <a:avLst/>
          </a:prstGeom>
        </p:spPr>
      </p:pic>
      <p:pic>
        <p:nvPicPr>
          <p:cNvPr id="471" name="bg object 471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10025486" y="6749470"/>
            <a:ext cx="181718" cy="182078"/>
          </a:xfrm>
          <a:prstGeom prst="rect">
            <a:avLst/>
          </a:prstGeom>
        </p:spPr>
      </p:pic>
      <p:pic>
        <p:nvPicPr>
          <p:cNvPr id="472" name="bg object 472"/>
          <p:cNvPicPr/>
          <p:nvPr/>
        </p:nvPicPr>
        <p:blipFill>
          <a:blip r:embed="rId170" cstate="print"/>
          <a:stretch>
            <a:fillRect/>
          </a:stretch>
        </p:blipFill>
        <p:spPr>
          <a:xfrm>
            <a:off x="4795399" y="2388630"/>
            <a:ext cx="179284" cy="180907"/>
          </a:xfrm>
          <a:prstGeom prst="rect">
            <a:avLst/>
          </a:prstGeom>
        </p:spPr>
      </p:pic>
      <p:pic>
        <p:nvPicPr>
          <p:cNvPr id="473" name="bg object 473"/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12206920" y="8497699"/>
            <a:ext cx="178473" cy="177256"/>
          </a:xfrm>
          <a:prstGeom prst="rect">
            <a:avLst/>
          </a:prstGeom>
        </p:spPr>
      </p:pic>
      <p:pic>
        <p:nvPicPr>
          <p:cNvPr id="474" name="bg object 474"/>
          <p:cNvPicPr/>
          <p:nvPr/>
        </p:nvPicPr>
        <p:blipFill>
          <a:blip r:embed="rId172" cstate="print"/>
          <a:stretch>
            <a:fillRect/>
          </a:stretch>
        </p:blipFill>
        <p:spPr>
          <a:xfrm>
            <a:off x="13079818" y="9805829"/>
            <a:ext cx="177256" cy="178473"/>
          </a:xfrm>
          <a:prstGeom prst="rect">
            <a:avLst/>
          </a:prstGeom>
        </p:spPr>
      </p:pic>
      <p:pic>
        <p:nvPicPr>
          <p:cNvPr id="475" name="bg object 475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10898790" y="7184296"/>
            <a:ext cx="176851" cy="178067"/>
          </a:xfrm>
          <a:prstGeom prst="rect">
            <a:avLst/>
          </a:prstGeom>
        </p:spPr>
      </p:pic>
      <p:pic>
        <p:nvPicPr>
          <p:cNvPr id="476" name="bg object 476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12644180" y="8933743"/>
            <a:ext cx="176851" cy="178025"/>
          </a:xfrm>
          <a:prstGeom prst="rect">
            <a:avLst/>
          </a:prstGeom>
        </p:spPr>
      </p:pic>
      <p:pic>
        <p:nvPicPr>
          <p:cNvPr id="477" name="bg object 477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4360167" y="1518977"/>
            <a:ext cx="177256" cy="177256"/>
          </a:xfrm>
          <a:prstGeom prst="rect">
            <a:avLst/>
          </a:prstGeom>
        </p:spPr>
      </p:pic>
      <p:pic>
        <p:nvPicPr>
          <p:cNvPr id="478" name="bg object 478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8717356" y="5881033"/>
            <a:ext cx="177662" cy="177256"/>
          </a:xfrm>
          <a:prstGeom prst="rect">
            <a:avLst/>
          </a:prstGeom>
        </p:spPr>
      </p:pic>
      <p:pic>
        <p:nvPicPr>
          <p:cNvPr id="479" name="bg object 479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7413282" y="5003674"/>
            <a:ext cx="177662" cy="177662"/>
          </a:xfrm>
          <a:prstGeom prst="rect">
            <a:avLst/>
          </a:prstGeom>
        </p:spPr>
      </p:pic>
      <p:pic>
        <p:nvPicPr>
          <p:cNvPr id="480" name="bg object 480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3920879" y="210847"/>
            <a:ext cx="174822" cy="174822"/>
          </a:xfrm>
          <a:prstGeom prst="rect">
            <a:avLst/>
          </a:prstGeom>
        </p:spPr>
      </p:pic>
      <p:pic>
        <p:nvPicPr>
          <p:cNvPr id="481" name="bg object 481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6978456" y="4572903"/>
            <a:ext cx="175228" cy="175634"/>
          </a:xfrm>
          <a:prstGeom prst="rect">
            <a:avLst/>
          </a:prstGeom>
        </p:spPr>
      </p:pic>
      <p:pic>
        <p:nvPicPr>
          <p:cNvPr id="482" name="bg object 482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9595527" y="6318293"/>
            <a:ext cx="174822" cy="174822"/>
          </a:xfrm>
          <a:prstGeom prst="rect">
            <a:avLst/>
          </a:prstGeom>
        </p:spPr>
      </p:pic>
      <p:pic>
        <p:nvPicPr>
          <p:cNvPr id="483" name="bg object 483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8282530" y="5445801"/>
            <a:ext cx="175634" cy="175228"/>
          </a:xfrm>
          <a:prstGeom prst="rect">
            <a:avLst/>
          </a:prstGeom>
        </p:spPr>
      </p:pic>
      <p:sp>
        <p:nvSpPr>
          <p:cNvPr id="484" name="bg object 484"/>
          <p:cNvSpPr/>
          <p:nvPr/>
        </p:nvSpPr>
        <p:spPr>
          <a:xfrm>
            <a:off x="12224412" y="10243900"/>
            <a:ext cx="146685" cy="43180"/>
          </a:xfrm>
          <a:custGeom>
            <a:avLst/>
            <a:gdLst/>
            <a:ahLst/>
            <a:cxnLst/>
            <a:rect l="l" t="t" r="r" b="b"/>
            <a:pathLst>
              <a:path w="146684" h="43179">
                <a:moveTo>
                  <a:pt x="146303" y="43098"/>
                </a:moveTo>
                <a:lnTo>
                  <a:pt x="0" y="43098"/>
                </a:lnTo>
                <a:lnTo>
                  <a:pt x="12270" y="26213"/>
                </a:lnTo>
                <a:lnTo>
                  <a:pt x="38845" y="7687"/>
                </a:lnTo>
                <a:lnTo>
                  <a:pt x="69717" y="0"/>
                </a:lnTo>
                <a:lnTo>
                  <a:pt x="69311" y="0"/>
                </a:lnTo>
                <a:lnTo>
                  <a:pt x="104372" y="5577"/>
                </a:lnTo>
                <a:lnTo>
                  <a:pt x="132892" y="23627"/>
                </a:lnTo>
                <a:lnTo>
                  <a:pt x="146303" y="4309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85" name="bg object 485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4363006" y="1080500"/>
            <a:ext cx="171983" cy="171983"/>
          </a:xfrm>
          <a:prstGeom prst="rect">
            <a:avLst/>
          </a:prstGeom>
        </p:spPr>
      </p:pic>
      <p:pic>
        <p:nvPicPr>
          <p:cNvPr id="486" name="bg object 486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4799050" y="1957454"/>
            <a:ext cx="171983" cy="171983"/>
          </a:xfrm>
          <a:prstGeom prst="rect">
            <a:avLst/>
          </a:prstGeom>
        </p:spPr>
      </p:pic>
      <p:pic>
        <p:nvPicPr>
          <p:cNvPr id="487" name="bg object 487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12646208" y="8500538"/>
            <a:ext cx="171983" cy="171983"/>
          </a:xfrm>
          <a:prstGeom prst="rect">
            <a:avLst/>
          </a:prstGeom>
        </p:spPr>
      </p:pic>
      <p:pic>
        <p:nvPicPr>
          <p:cNvPr id="488" name="bg object 488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6538762" y="4137671"/>
            <a:ext cx="173606" cy="174011"/>
          </a:xfrm>
          <a:prstGeom prst="rect">
            <a:avLst/>
          </a:prstGeom>
        </p:spPr>
      </p:pic>
      <p:pic>
        <p:nvPicPr>
          <p:cNvPr id="489" name="bg object 489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6102718" y="3701222"/>
            <a:ext cx="173606" cy="174011"/>
          </a:xfrm>
          <a:prstGeom prst="rect">
            <a:avLst/>
          </a:prstGeom>
        </p:spPr>
      </p:pic>
      <p:pic>
        <p:nvPicPr>
          <p:cNvPr id="490" name="bg object 490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5233471" y="2825079"/>
            <a:ext cx="174417" cy="173606"/>
          </a:xfrm>
          <a:prstGeom prst="rect">
            <a:avLst/>
          </a:prstGeom>
        </p:spPr>
      </p:pic>
      <p:pic>
        <p:nvPicPr>
          <p:cNvPr id="491" name="bg object 491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12211381" y="8063684"/>
            <a:ext cx="171172" cy="172794"/>
          </a:xfrm>
          <a:prstGeom prst="rect">
            <a:avLst/>
          </a:prstGeom>
        </p:spPr>
      </p:pic>
      <p:pic>
        <p:nvPicPr>
          <p:cNvPr id="492" name="bg object 492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10464775" y="6755148"/>
            <a:ext cx="172794" cy="171577"/>
          </a:xfrm>
          <a:prstGeom prst="rect">
            <a:avLst/>
          </a:prstGeom>
        </p:spPr>
      </p:pic>
      <p:pic>
        <p:nvPicPr>
          <p:cNvPr id="493" name="bg object 493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13082657" y="9369786"/>
            <a:ext cx="172794" cy="171141"/>
          </a:xfrm>
          <a:prstGeom prst="rect">
            <a:avLst/>
          </a:prstGeom>
        </p:spPr>
      </p:pic>
      <p:pic>
        <p:nvPicPr>
          <p:cNvPr id="494" name="bg object 494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6982917" y="4141322"/>
            <a:ext cx="165899" cy="166304"/>
          </a:xfrm>
          <a:prstGeom prst="rect">
            <a:avLst/>
          </a:prstGeom>
        </p:spPr>
      </p:pic>
      <p:pic>
        <p:nvPicPr>
          <p:cNvPr id="495" name="bg object 495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5667892" y="3260717"/>
            <a:ext cx="171577" cy="173200"/>
          </a:xfrm>
          <a:prstGeom prst="rect">
            <a:avLst/>
          </a:prstGeom>
        </p:spPr>
      </p:pic>
      <p:sp>
        <p:nvSpPr>
          <p:cNvPr id="496" name="bg object 496"/>
          <p:cNvSpPr/>
          <p:nvPr/>
        </p:nvSpPr>
        <p:spPr>
          <a:xfrm>
            <a:off x="12666374" y="10247956"/>
            <a:ext cx="133985" cy="39370"/>
          </a:xfrm>
          <a:custGeom>
            <a:avLst/>
            <a:gdLst/>
            <a:ahLst/>
            <a:cxnLst/>
            <a:rect l="l" t="t" r="r" b="b"/>
            <a:pathLst>
              <a:path w="133984" h="39370">
                <a:moveTo>
                  <a:pt x="133502" y="39042"/>
                </a:moveTo>
                <a:lnTo>
                  <a:pt x="0" y="39042"/>
                </a:lnTo>
                <a:lnTo>
                  <a:pt x="10510" y="24742"/>
                </a:lnTo>
                <a:lnTo>
                  <a:pt x="37617" y="6527"/>
                </a:lnTo>
                <a:lnTo>
                  <a:pt x="68260" y="405"/>
                </a:lnTo>
                <a:lnTo>
                  <a:pt x="68260" y="0"/>
                </a:lnTo>
                <a:lnTo>
                  <a:pt x="99588" y="8118"/>
                </a:lnTo>
                <a:lnTo>
                  <a:pt x="125706" y="27227"/>
                </a:lnTo>
                <a:lnTo>
                  <a:pt x="133502" y="3904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97" name="bg object 497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4801484" y="1524250"/>
            <a:ext cx="166304" cy="166304"/>
          </a:xfrm>
          <a:prstGeom prst="rect">
            <a:avLst/>
          </a:prstGeom>
        </p:spPr>
      </p:pic>
      <p:pic>
        <p:nvPicPr>
          <p:cNvPr id="498" name="bg object 498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12649453" y="8067334"/>
            <a:ext cx="166304" cy="166304"/>
          </a:xfrm>
          <a:prstGeom prst="rect">
            <a:avLst/>
          </a:prstGeom>
        </p:spPr>
      </p:pic>
      <p:pic>
        <p:nvPicPr>
          <p:cNvPr id="499" name="bg object 499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11778583" y="7629263"/>
            <a:ext cx="169955" cy="170766"/>
          </a:xfrm>
          <a:prstGeom prst="rect">
            <a:avLst/>
          </a:prstGeom>
        </p:spPr>
      </p:pic>
      <p:pic>
        <p:nvPicPr>
          <p:cNvPr id="500" name="bg object 500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10032787" y="6320321"/>
            <a:ext cx="167927" cy="171172"/>
          </a:xfrm>
          <a:prstGeom prst="rect">
            <a:avLst/>
          </a:prstGeom>
        </p:spPr>
      </p:pic>
      <p:pic>
        <p:nvPicPr>
          <p:cNvPr id="501" name="bg object 501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11338890" y="7191192"/>
            <a:ext cx="167116" cy="167521"/>
          </a:xfrm>
          <a:prstGeom prst="rect">
            <a:avLst/>
          </a:prstGeom>
        </p:spPr>
      </p:pic>
      <p:pic>
        <p:nvPicPr>
          <p:cNvPr id="502" name="bg object 502"/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7851759" y="5010163"/>
            <a:ext cx="167116" cy="167521"/>
          </a:xfrm>
          <a:prstGeom prst="rect">
            <a:avLst/>
          </a:prstGeom>
        </p:spPr>
      </p:pic>
      <p:pic>
        <p:nvPicPr>
          <p:cNvPr id="503" name="bg object 503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9157455" y="5883873"/>
            <a:ext cx="167927" cy="170361"/>
          </a:xfrm>
          <a:prstGeom prst="rect">
            <a:avLst/>
          </a:prstGeom>
        </p:spPr>
      </p:pic>
      <p:pic>
        <p:nvPicPr>
          <p:cNvPr id="504" name="bg object 504"/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5236716" y="2395526"/>
            <a:ext cx="165088" cy="164682"/>
          </a:xfrm>
          <a:prstGeom prst="rect">
            <a:avLst/>
          </a:prstGeom>
        </p:spPr>
      </p:pic>
      <p:pic>
        <p:nvPicPr>
          <p:cNvPr id="505" name="bg object 505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6108803" y="3266801"/>
            <a:ext cx="163059" cy="163059"/>
          </a:xfrm>
          <a:prstGeom prst="rect">
            <a:avLst/>
          </a:prstGeom>
        </p:spPr>
      </p:pic>
      <p:pic>
        <p:nvPicPr>
          <p:cNvPr id="506" name="bg object 506"/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13084685" y="8938204"/>
            <a:ext cx="167927" cy="165088"/>
          </a:xfrm>
          <a:prstGeom prst="rect">
            <a:avLst/>
          </a:prstGeom>
        </p:spPr>
      </p:pic>
      <p:pic>
        <p:nvPicPr>
          <p:cNvPr id="507" name="bg object 507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10470859" y="6323161"/>
            <a:ext cx="163059" cy="163059"/>
          </a:xfrm>
          <a:prstGeom prst="rect">
            <a:avLst/>
          </a:prstGeom>
        </p:spPr>
      </p:pic>
      <p:pic>
        <p:nvPicPr>
          <p:cNvPr id="508" name="bg object 508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13086308" y="8504189"/>
            <a:ext cx="163059" cy="163059"/>
          </a:xfrm>
          <a:prstGeom prst="rect">
            <a:avLst/>
          </a:prstGeom>
        </p:spPr>
      </p:pic>
      <p:pic>
        <p:nvPicPr>
          <p:cNvPr id="509" name="bg object 509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10903657" y="6756771"/>
            <a:ext cx="167521" cy="165088"/>
          </a:xfrm>
          <a:prstGeom prst="rect">
            <a:avLst/>
          </a:prstGeom>
        </p:spPr>
      </p:pic>
      <p:pic>
        <p:nvPicPr>
          <p:cNvPr id="510" name="bg object 510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6543223" y="3707712"/>
            <a:ext cx="163059" cy="163059"/>
          </a:xfrm>
          <a:prstGeom prst="rect">
            <a:avLst/>
          </a:prstGeom>
        </p:spPr>
      </p:pic>
      <p:pic>
        <p:nvPicPr>
          <p:cNvPr id="511" name="bg object 511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8722629" y="5453102"/>
            <a:ext cx="167927" cy="164682"/>
          </a:xfrm>
          <a:prstGeom prst="rect">
            <a:avLst/>
          </a:prstGeom>
        </p:spPr>
      </p:pic>
      <p:pic>
        <p:nvPicPr>
          <p:cNvPr id="512" name="bg object 512"/>
          <p:cNvPicPr/>
          <p:nvPr/>
        </p:nvPicPr>
        <p:blipFill>
          <a:blip r:embed="rId208" cstate="print"/>
          <a:stretch>
            <a:fillRect/>
          </a:stretch>
        </p:blipFill>
        <p:spPr>
          <a:xfrm>
            <a:off x="9599583" y="5886306"/>
            <a:ext cx="162654" cy="165493"/>
          </a:xfrm>
          <a:prstGeom prst="rect">
            <a:avLst/>
          </a:prstGeom>
        </p:spPr>
      </p:pic>
      <p:pic>
        <p:nvPicPr>
          <p:cNvPr id="513" name="bg object 513"/>
          <p:cNvPicPr/>
          <p:nvPr/>
        </p:nvPicPr>
        <p:blipFill>
          <a:blip r:embed="rId209" cstate="print"/>
          <a:stretch>
            <a:fillRect/>
          </a:stretch>
        </p:blipFill>
        <p:spPr>
          <a:xfrm>
            <a:off x="4365440" y="651758"/>
            <a:ext cx="166304" cy="162654"/>
          </a:xfrm>
          <a:prstGeom prst="rect">
            <a:avLst/>
          </a:prstGeom>
        </p:spPr>
      </p:pic>
      <p:pic>
        <p:nvPicPr>
          <p:cNvPr id="514" name="bg object 514"/>
          <p:cNvPicPr/>
          <p:nvPr/>
        </p:nvPicPr>
        <p:blipFill>
          <a:blip r:embed="rId210" cstate="print"/>
          <a:stretch>
            <a:fillRect/>
          </a:stretch>
        </p:blipFill>
        <p:spPr>
          <a:xfrm>
            <a:off x="13523974" y="8942261"/>
            <a:ext cx="156975" cy="156975"/>
          </a:xfrm>
          <a:prstGeom prst="rect">
            <a:avLst/>
          </a:prstGeom>
        </p:spPr>
      </p:pic>
      <p:pic>
        <p:nvPicPr>
          <p:cNvPr id="515" name="bg object 515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13522757" y="9377492"/>
            <a:ext cx="159003" cy="159003"/>
          </a:xfrm>
          <a:prstGeom prst="rect">
            <a:avLst/>
          </a:prstGeom>
        </p:spPr>
      </p:pic>
      <p:pic>
        <p:nvPicPr>
          <p:cNvPr id="516" name="bg object 516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12217872" y="7635753"/>
            <a:ext cx="161437" cy="161437"/>
          </a:xfrm>
          <a:prstGeom prst="rect">
            <a:avLst/>
          </a:prstGeom>
        </p:spPr>
      </p:pic>
      <p:pic>
        <p:nvPicPr>
          <p:cNvPr id="517" name="bg object 517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11342134" y="6760016"/>
            <a:ext cx="159003" cy="159003"/>
          </a:xfrm>
          <a:prstGeom prst="rect">
            <a:avLst/>
          </a:prstGeom>
        </p:spPr>
      </p:pic>
      <p:pic>
        <p:nvPicPr>
          <p:cNvPr id="518" name="bg object 518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7419772" y="4577770"/>
            <a:ext cx="161437" cy="161437"/>
          </a:xfrm>
          <a:prstGeom prst="rect">
            <a:avLst/>
          </a:prstGeom>
        </p:spPr>
      </p:pic>
      <p:pic>
        <p:nvPicPr>
          <p:cNvPr id="519" name="bg object 519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13521540" y="9817186"/>
            <a:ext cx="161437" cy="161031"/>
          </a:xfrm>
          <a:prstGeom prst="rect">
            <a:avLst/>
          </a:prstGeom>
        </p:spPr>
      </p:pic>
      <p:pic>
        <p:nvPicPr>
          <p:cNvPr id="520" name="bg object 520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5676004" y="2834408"/>
            <a:ext cx="159003" cy="158598"/>
          </a:xfrm>
          <a:prstGeom prst="rect">
            <a:avLst/>
          </a:prstGeom>
        </p:spPr>
      </p:pic>
      <p:pic>
        <p:nvPicPr>
          <p:cNvPr id="521" name="bg object 521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11781423" y="7195653"/>
            <a:ext cx="161843" cy="161031"/>
          </a:xfrm>
          <a:prstGeom prst="rect">
            <a:avLst/>
          </a:prstGeom>
        </p:spPr>
      </p:pic>
      <p:pic>
        <p:nvPicPr>
          <p:cNvPr id="522" name="bg object 522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12654726" y="7637781"/>
            <a:ext cx="158598" cy="157381"/>
          </a:xfrm>
          <a:prstGeom prst="rect">
            <a:avLst/>
          </a:prstGeom>
        </p:spPr>
      </p:pic>
      <p:pic>
        <p:nvPicPr>
          <p:cNvPr id="523" name="bg object 523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9166380" y="5456753"/>
            <a:ext cx="159003" cy="157381"/>
          </a:xfrm>
          <a:prstGeom prst="rect">
            <a:avLst/>
          </a:prstGeom>
        </p:spPr>
      </p:pic>
      <p:pic>
        <p:nvPicPr>
          <p:cNvPr id="524" name="bg object 524"/>
          <p:cNvPicPr/>
          <p:nvPr/>
        </p:nvPicPr>
        <p:blipFill>
          <a:blip r:embed="rId220" cstate="print"/>
          <a:stretch>
            <a:fillRect/>
          </a:stretch>
        </p:blipFill>
        <p:spPr>
          <a:xfrm>
            <a:off x="8290236" y="5015842"/>
            <a:ext cx="161843" cy="158598"/>
          </a:xfrm>
          <a:prstGeom prst="rect">
            <a:avLst/>
          </a:prstGeom>
        </p:spPr>
      </p:pic>
      <p:pic>
        <p:nvPicPr>
          <p:cNvPr id="525" name="bg object 525"/>
          <p:cNvPicPr/>
          <p:nvPr/>
        </p:nvPicPr>
        <p:blipFill>
          <a:blip r:embed="rId221" cstate="print"/>
          <a:stretch>
            <a:fillRect/>
          </a:stretch>
        </p:blipFill>
        <p:spPr>
          <a:xfrm>
            <a:off x="4371119" y="217742"/>
            <a:ext cx="159003" cy="157381"/>
          </a:xfrm>
          <a:prstGeom prst="rect">
            <a:avLst/>
          </a:prstGeom>
        </p:spPr>
      </p:pic>
      <p:pic>
        <p:nvPicPr>
          <p:cNvPr id="526" name="bg object 526"/>
          <p:cNvPicPr/>
          <p:nvPr/>
        </p:nvPicPr>
        <p:blipFill>
          <a:blip r:embed="rId222" cstate="print"/>
          <a:stretch>
            <a:fillRect/>
          </a:stretch>
        </p:blipFill>
        <p:spPr>
          <a:xfrm>
            <a:off x="5240366" y="1962322"/>
            <a:ext cx="157381" cy="159003"/>
          </a:xfrm>
          <a:prstGeom prst="rect">
            <a:avLst/>
          </a:prstGeom>
        </p:spPr>
      </p:pic>
      <p:pic>
        <p:nvPicPr>
          <p:cNvPr id="527" name="bg object 527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10039683" y="5893202"/>
            <a:ext cx="155353" cy="156164"/>
          </a:xfrm>
          <a:prstGeom prst="rect">
            <a:avLst/>
          </a:prstGeom>
        </p:spPr>
      </p:pic>
      <p:sp>
        <p:nvSpPr>
          <p:cNvPr id="528" name="bg object 528"/>
          <p:cNvSpPr/>
          <p:nvPr/>
        </p:nvSpPr>
        <p:spPr>
          <a:xfrm>
            <a:off x="13104587" y="10252823"/>
            <a:ext cx="127000" cy="34290"/>
          </a:xfrm>
          <a:custGeom>
            <a:avLst/>
            <a:gdLst/>
            <a:ahLst/>
            <a:cxnLst/>
            <a:rect l="l" t="t" r="r" b="b"/>
            <a:pathLst>
              <a:path w="127000" h="34290">
                <a:moveTo>
                  <a:pt x="126697" y="34174"/>
                </a:moveTo>
                <a:lnTo>
                  <a:pt x="0" y="34174"/>
                </a:lnTo>
                <a:lnTo>
                  <a:pt x="7071" y="24489"/>
                </a:lnTo>
                <a:lnTo>
                  <a:pt x="31814" y="7523"/>
                </a:lnTo>
                <a:lnTo>
                  <a:pt x="60816" y="405"/>
                </a:lnTo>
                <a:lnTo>
                  <a:pt x="60411" y="0"/>
                </a:lnTo>
                <a:lnTo>
                  <a:pt x="90256" y="4709"/>
                </a:lnTo>
                <a:lnTo>
                  <a:pt x="115423" y="19723"/>
                </a:lnTo>
                <a:lnTo>
                  <a:pt x="126697" y="3417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29" name="bg object 529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9604450" y="5459186"/>
            <a:ext cx="153325" cy="152919"/>
          </a:xfrm>
          <a:prstGeom prst="rect">
            <a:avLst/>
          </a:prstGeom>
        </p:spPr>
      </p:pic>
      <p:pic>
        <p:nvPicPr>
          <p:cNvPr id="530" name="bg object 530"/>
          <p:cNvPicPr/>
          <p:nvPr/>
        </p:nvPicPr>
        <p:blipFill>
          <a:blip r:embed="rId225" cstate="print"/>
          <a:stretch>
            <a:fillRect/>
          </a:stretch>
        </p:blipFill>
        <p:spPr>
          <a:xfrm>
            <a:off x="8728713" y="5017870"/>
            <a:ext cx="152108" cy="153286"/>
          </a:xfrm>
          <a:prstGeom prst="rect">
            <a:avLst/>
          </a:prstGeom>
        </p:spPr>
      </p:pic>
      <p:pic>
        <p:nvPicPr>
          <p:cNvPr id="531" name="bg object 531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13526002" y="8508245"/>
            <a:ext cx="153325" cy="153325"/>
          </a:xfrm>
          <a:prstGeom prst="rect">
            <a:avLst/>
          </a:prstGeom>
        </p:spPr>
      </p:pic>
      <p:pic>
        <p:nvPicPr>
          <p:cNvPr id="532" name="bg object 532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1785885" y="6762855"/>
            <a:ext cx="152919" cy="153325"/>
          </a:xfrm>
          <a:prstGeom prst="rect">
            <a:avLst/>
          </a:prstGeom>
        </p:spPr>
      </p:pic>
      <p:pic>
        <p:nvPicPr>
          <p:cNvPr id="533" name="bg object 533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5679249" y="2401204"/>
            <a:ext cx="152513" cy="152513"/>
          </a:xfrm>
          <a:prstGeom prst="rect">
            <a:avLst/>
          </a:prstGeom>
        </p:spPr>
      </p:pic>
      <p:pic>
        <p:nvPicPr>
          <p:cNvPr id="534" name="bg object 534"/>
          <p:cNvPicPr/>
          <p:nvPr/>
        </p:nvPicPr>
        <p:blipFill>
          <a:blip r:embed="rId226" cstate="print"/>
          <a:stretch>
            <a:fillRect/>
          </a:stretch>
        </p:blipFill>
        <p:spPr>
          <a:xfrm>
            <a:off x="7423422" y="4146189"/>
            <a:ext cx="153325" cy="153325"/>
          </a:xfrm>
          <a:prstGeom prst="rect">
            <a:avLst/>
          </a:prstGeom>
        </p:spPr>
      </p:pic>
      <p:pic>
        <p:nvPicPr>
          <p:cNvPr id="535" name="bg object 535"/>
          <p:cNvPicPr/>
          <p:nvPr/>
        </p:nvPicPr>
        <p:blipFill>
          <a:blip r:embed="rId229" cstate="print"/>
          <a:stretch>
            <a:fillRect/>
          </a:stretch>
        </p:blipFill>
        <p:spPr>
          <a:xfrm>
            <a:off x="13963668" y="9386010"/>
            <a:ext cx="150485" cy="150080"/>
          </a:xfrm>
          <a:prstGeom prst="rect">
            <a:avLst/>
          </a:prstGeom>
        </p:spPr>
      </p:pic>
      <p:pic>
        <p:nvPicPr>
          <p:cNvPr id="536" name="bg object 536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10907714" y="6325594"/>
            <a:ext cx="156164" cy="156164"/>
          </a:xfrm>
          <a:prstGeom prst="rect">
            <a:avLst/>
          </a:prstGeom>
        </p:spPr>
      </p:pic>
      <p:pic>
        <p:nvPicPr>
          <p:cNvPr id="537" name="bg object 537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13961234" y="9819620"/>
            <a:ext cx="154541" cy="154947"/>
          </a:xfrm>
          <a:prstGeom prst="rect">
            <a:avLst/>
          </a:prstGeom>
        </p:spPr>
      </p:pic>
      <p:pic>
        <p:nvPicPr>
          <p:cNvPr id="538" name="bg object 538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12220711" y="7198493"/>
            <a:ext cx="154947" cy="154947"/>
          </a:xfrm>
          <a:prstGeom prst="rect">
            <a:avLst/>
          </a:prstGeom>
        </p:spPr>
      </p:pic>
      <p:pic>
        <p:nvPicPr>
          <p:cNvPr id="539" name="bg object 539"/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7859466" y="4581421"/>
            <a:ext cx="154136" cy="154541"/>
          </a:xfrm>
          <a:prstGeom prst="rect">
            <a:avLst/>
          </a:prstGeom>
        </p:spPr>
      </p:pic>
      <p:pic>
        <p:nvPicPr>
          <p:cNvPr id="540" name="bg object 540"/>
          <p:cNvPicPr/>
          <p:nvPr/>
        </p:nvPicPr>
        <p:blipFill>
          <a:blip r:embed="rId234" cstate="print"/>
          <a:stretch>
            <a:fillRect/>
          </a:stretch>
        </p:blipFill>
        <p:spPr>
          <a:xfrm>
            <a:off x="4805134" y="1090641"/>
            <a:ext cx="156164" cy="156164"/>
          </a:xfrm>
          <a:prstGeom prst="rect">
            <a:avLst/>
          </a:prstGeom>
        </p:spPr>
      </p:pic>
      <p:pic>
        <p:nvPicPr>
          <p:cNvPr id="541" name="bg object 541"/>
          <p:cNvPicPr/>
          <p:nvPr/>
        </p:nvPicPr>
        <p:blipFill>
          <a:blip r:embed="rId235" cstate="print"/>
          <a:stretch>
            <a:fillRect/>
          </a:stretch>
        </p:blipFill>
        <p:spPr>
          <a:xfrm>
            <a:off x="13089148" y="8074230"/>
            <a:ext cx="155758" cy="156164"/>
          </a:xfrm>
          <a:prstGeom prst="rect">
            <a:avLst/>
          </a:prstGeom>
        </p:spPr>
      </p:pic>
      <p:pic>
        <p:nvPicPr>
          <p:cNvPr id="542" name="bg object 542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5243611" y="1534796"/>
            <a:ext cx="150485" cy="147646"/>
          </a:xfrm>
          <a:prstGeom prst="rect">
            <a:avLst/>
          </a:prstGeom>
        </p:spPr>
      </p:pic>
      <p:pic>
        <p:nvPicPr>
          <p:cNvPr id="543" name="bg object 543"/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13093610" y="7641026"/>
            <a:ext cx="147240" cy="150485"/>
          </a:xfrm>
          <a:prstGeom prst="rect">
            <a:avLst/>
          </a:prstGeom>
        </p:spPr>
      </p:pic>
      <p:pic>
        <p:nvPicPr>
          <p:cNvPr id="544" name="bg object 544"/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6116509" y="2838465"/>
            <a:ext cx="148863" cy="150485"/>
          </a:xfrm>
          <a:prstGeom prst="rect">
            <a:avLst/>
          </a:prstGeom>
        </p:spPr>
      </p:pic>
      <p:pic>
        <p:nvPicPr>
          <p:cNvPr id="545" name="bg object 545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11346191" y="6330057"/>
            <a:ext cx="150485" cy="148457"/>
          </a:xfrm>
          <a:prstGeom prst="rect">
            <a:avLst/>
          </a:prstGeom>
        </p:spPr>
      </p:pic>
      <p:pic>
        <p:nvPicPr>
          <p:cNvPr id="546" name="bg object 546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4809596" y="657437"/>
            <a:ext cx="148457" cy="150442"/>
          </a:xfrm>
          <a:prstGeom prst="rect">
            <a:avLst/>
          </a:prstGeom>
        </p:spPr>
      </p:pic>
      <p:pic>
        <p:nvPicPr>
          <p:cNvPr id="547" name="bg object 547"/>
          <p:cNvPicPr/>
          <p:nvPr/>
        </p:nvPicPr>
        <p:blipFill>
          <a:blip r:embed="rId241" cstate="print"/>
          <a:stretch>
            <a:fillRect/>
          </a:stretch>
        </p:blipFill>
        <p:spPr>
          <a:xfrm>
            <a:off x="12660000" y="7200521"/>
            <a:ext cx="147240" cy="150485"/>
          </a:xfrm>
          <a:prstGeom prst="rect">
            <a:avLst/>
          </a:prstGeom>
        </p:spPr>
      </p:pic>
      <p:pic>
        <p:nvPicPr>
          <p:cNvPr id="548" name="bg object 548"/>
          <p:cNvPicPr/>
          <p:nvPr/>
        </p:nvPicPr>
        <p:blipFill>
          <a:blip r:embed="rId242" cstate="print"/>
          <a:stretch>
            <a:fillRect/>
          </a:stretch>
        </p:blipFill>
        <p:spPr>
          <a:xfrm>
            <a:off x="8297537" y="4583043"/>
            <a:ext cx="148863" cy="150485"/>
          </a:xfrm>
          <a:prstGeom prst="rect">
            <a:avLst/>
          </a:prstGeom>
        </p:spPr>
      </p:pic>
      <p:pic>
        <p:nvPicPr>
          <p:cNvPr id="549" name="bg object 549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6991030" y="3715824"/>
            <a:ext cx="147240" cy="146835"/>
          </a:xfrm>
          <a:prstGeom prst="rect">
            <a:avLst/>
          </a:prstGeom>
        </p:spPr>
      </p:pic>
      <p:pic>
        <p:nvPicPr>
          <p:cNvPr id="550" name="bg object 550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6552147" y="3275319"/>
            <a:ext cx="146023" cy="146795"/>
          </a:xfrm>
          <a:prstGeom prst="rect">
            <a:avLst/>
          </a:prstGeom>
        </p:spPr>
      </p:pic>
      <p:pic>
        <p:nvPicPr>
          <p:cNvPr id="551" name="bg object 551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12224362" y="6765694"/>
            <a:ext cx="147646" cy="147240"/>
          </a:xfrm>
          <a:prstGeom prst="rect">
            <a:avLst/>
          </a:prstGeom>
        </p:spPr>
      </p:pic>
      <p:pic>
        <p:nvPicPr>
          <p:cNvPr id="552" name="bg object 552"/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3965696" y="8947128"/>
            <a:ext cx="147240" cy="147646"/>
          </a:xfrm>
          <a:prstGeom prst="rect">
            <a:avLst/>
          </a:prstGeom>
        </p:spPr>
      </p:pic>
      <p:pic>
        <p:nvPicPr>
          <p:cNvPr id="553" name="bg object 553"/>
          <p:cNvPicPr/>
          <p:nvPr/>
        </p:nvPicPr>
        <p:blipFill>
          <a:blip r:embed="rId247" cstate="print"/>
          <a:stretch>
            <a:fillRect/>
          </a:stretch>
        </p:blipFill>
        <p:spPr>
          <a:xfrm>
            <a:off x="10478972" y="5896852"/>
            <a:ext cx="146835" cy="146835"/>
          </a:xfrm>
          <a:prstGeom prst="rect">
            <a:avLst/>
          </a:prstGeom>
        </p:spPr>
      </p:pic>
      <p:pic>
        <p:nvPicPr>
          <p:cNvPr id="554" name="bg object 554"/>
          <p:cNvPicPr/>
          <p:nvPr/>
        </p:nvPicPr>
        <p:blipFill>
          <a:blip r:embed="rId248" cstate="print"/>
          <a:stretch>
            <a:fillRect/>
          </a:stretch>
        </p:blipFill>
        <p:spPr>
          <a:xfrm>
            <a:off x="4815275" y="224233"/>
            <a:ext cx="140345" cy="144401"/>
          </a:xfrm>
          <a:prstGeom prst="rect">
            <a:avLst/>
          </a:prstGeom>
        </p:spPr>
      </p:pic>
      <p:pic>
        <p:nvPicPr>
          <p:cNvPr id="555" name="bg object 555"/>
          <p:cNvPicPr/>
          <p:nvPr/>
        </p:nvPicPr>
        <p:blipFill>
          <a:blip r:embed="rId249" cstate="print"/>
          <a:stretch>
            <a:fillRect/>
          </a:stretch>
        </p:blipFill>
        <p:spPr>
          <a:xfrm>
            <a:off x="13971375" y="8516358"/>
            <a:ext cx="143995" cy="140750"/>
          </a:xfrm>
          <a:prstGeom prst="rect">
            <a:avLst/>
          </a:prstGeom>
        </p:spPr>
      </p:pic>
      <p:pic>
        <p:nvPicPr>
          <p:cNvPr id="556" name="bg object 556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10044550" y="5462026"/>
            <a:ext cx="145212" cy="146429"/>
          </a:xfrm>
          <a:prstGeom prst="rect">
            <a:avLst/>
          </a:prstGeom>
        </p:spPr>
      </p:pic>
      <p:sp>
        <p:nvSpPr>
          <p:cNvPr id="557" name="bg object 557"/>
          <p:cNvSpPr/>
          <p:nvPr/>
        </p:nvSpPr>
        <p:spPr>
          <a:xfrm>
            <a:off x="13547326" y="10259719"/>
            <a:ext cx="112395" cy="27305"/>
          </a:xfrm>
          <a:custGeom>
            <a:avLst/>
            <a:gdLst/>
            <a:ahLst/>
            <a:cxnLst/>
            <a:rect l="l" t="t" r="r" b="b"/>
            <a:pathLst>
              <a:path w="112394" h="27304">
                <a:moveTo>
                  <a:pt x="112316" y="27279"/>
                </a:moveTo>
                <a:lnTo>
                  <a:pt x="0" y="27279"/>
                </a:lnTo>
                <a:lnTo>
                  <a:pt x="4027" y="21599"/>
                </a:lnTo>
                <a:lnTo>
                  <a:pt x="29201" y="5437"/>
                </a:lnTo>
                <a:lnTo>
                  <a:pt x="59394" y="0"/>
                </a:lnTo>
                <a:lnTo>
                  <a:pt x="86330" y="6230"/>
                </a:lnTo>
                <a:lnTo>
                  <a:pt x="108373" y="21548"/>
                </a:lnTo>
                <a:lnTo>
                  <a:pt x="112316" y="2727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58" name="bg object 558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14406607" y="9824487"/>
            <a:ext cx="145618" cy="146023"/>
          </a:xfrm>
          <a:prstGeom prst="rect">
            <a:avLst/>
          </a:prstGeom>
        </p:spPr>
      </p:pic>
      <p:pic>
        <p:nvPicPr>
          <p:cNvPr id="559" name="bg object 559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13528840" y="8078286"/>
            <a:ext cx="147646" cy="144401"/>
          </a:xfrm>
          <a:prstGeom prst="rect">
            <a:avLst/>
          </a:prstGeom>
        </p:spPr>
      </p:pic>
      <p:pic>
        <p:nvPicPr>
          <p:cNvPr id="560" name="bg object 560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7863928" y="4153896"/>
            <a:ext cx="143995" cy="141156"/>
          </a:xfrm>
          <a:prstGeom prst="rect">
            <a:avLst/>
          </a:prstGeom>
        </p:spPr>
      </p:pic>
      <p:pic>
        <p:nvPicPr>
          <p:cNvPr id="561" name="bg object 561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11790346" y="6334924"/>
            <a:ext cx="144401" cy="141156"/>
          </a:xfrm>
          <a:prstGeom prst="rect">
            <a:avLst/>
          </a:prstGeom>
        </p:spPr>
      </p:pic>
      <p:pic>
        <p:nvPicPr>
          <p:cNvPr id="562" name="bg object 562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9174898" y="5020709"/>
            <a:ext cx="143995" cy="148051"/>
          </a:xfrm>
          <a:prstGeom prst="rect">
            <a:avLst/>
          </a:prstGeom>
        </p:spPr>
      </p:pic>
      <p:pic>
        <p:nvPicPr>
          <p:cNvPr id="563" name="bg object 563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5682900" y="1973679"/>
            <a:ext cx="143995" cy="139939"/>
          </a:xfrm>
          <a:prstGeom prst="rect">
            <a:avLst/>
          </a:prstGeom>
        </p:spPr>
      </p:pic>
      <p:pic>
        <p:nvPicPr>
          <p:cNvPr id="564" name="bg object 564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7430723" y="3719475"/>
            <a:ext cx="140750" cy="138317"/>
          </a:xfrm>
          <a:prstGeom prst="rect">
            <a:avLst/>
          </a:prstGeom>
        </p:spPr>
      </p:pic>
      <p:pic>
        <p:nvPicPr>
          <p:cNvPr id="565" name="bg object 565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10482622" y="5464054"/>
            <a:ext cx="137505" cy="141156"/>
          </a:xfrm>
          <a:prstGeom prst="rect">
            <a:avLst/>
          </a:prstGeom>
        </p:spPr>
      </p:pic>
      <p:pic>
        <p:nvPicPr>
          <p:cNvPr id="566" name="bg object 566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6120160" y="2408100"/>
            <a:ext cx="138317" cy="141156"/>
          </a:xfrm>
          <a:prstGeom prst="rect">
            <a:avLst/>
          </a:prstGeom>
        </p:spPr>
      </p:pic>
      <p:pic>
        <p:nvPicPr>
          <p:cNvPr id="567" name="bg object 567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9611752" y="5023143"/>
            <a:ext cx="141156" cy="141561"/>
          </a:xfrm>
          <a:prstGeom prst="rect">
            <a:avLst/>
          </a:prstGeom>
        </p:spPr>
      </p:pic>
      <p:pic>
        <p:nvPicPr>
          <p:cNvPr id="568" name="bg object 568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6556609" y="2842521"/>
            <a:ext cx="137505" cy="140711"/>
          </a:xfrm>
          <a:prstGeom prst="rect">
            <a:avLst/>
          </a:prstGeom>
        </p:spPr>
      </p:pic>
      <p:pic>
        <p:nvPicPr>
          <p:cNvPr id="569" name="bg object 569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14409446" y="8953212"/>
            <a:ext cx="137505" cy="137505"/>
          </a:xfrm>
          <a:prstGeom prst="rect">
            <a:avLst/>
          </a:prstGeom>
        </p:spPr>
      </p:pic>
      <p:pic>
        <p:nvPicPr>
          <p:cNvPr id="570" name="bg object 570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249696" y="1097536"/>
            <a:ext cx="140750" cy="138317"/>
          </a:xfrm>
          <a:prstGeom prst="rect">
            <a:avLst/>
          </a:prstGeom>
        </p:spPr>
      </p:pic>
      <p:pic>
        <p:nvPicPr>
          <p:cNvPr id="571" name="bg object 571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13533302" y="7645082"/>
            <a:ext cx="140750" cy="141156"/>
          </a:xfrm>
          <a:prstGeom prst="rect">
            <a:avLst/>
          </a:prstGeom>
        </p:spPr>
      </p:pic>
      <p:pic>
        <p:nvPicPr>
          <p:cNvPr id="572" name="bg object 572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12664461" y="6770156"/>
            <a:ext cx="137100" cy="140709"/>
          </a:xfrm>
          <a:prstGeom prst="rect">
            <a:avLst/>
          </a:prstGeom>
        </p:spPr>
      </p:pic>
      <p:pic>
        <p:nvPicPr>
          <p:cNvPr id="573" name="bg object 573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8737637" y="4589128"/>
            <a:ext cx="137505" cy="140750"/>
          </a:xfrm>
          <a:prstGeom prst="rect">
            <a:avLst/>
          </a:prstGeom>
        </p:spPr>
      </p:pic>
      <p:pic>
        <p:nvPicPr>
          <p:cNvPr id="574" name="bg object 574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13099693" y="7204577"/>
            <a:ext cx="137505" cy="140750"/>
          </a:xfrm>
          <a:prstGeom prst="rect">
            <a:avLst/>
          </a:prstGeom>
        </p:spPr>
      </p:pic>
      <p:pic>
        <p:nvPicPr>
          <p:cNvPr id="575" name="bg object 575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11352275" y="5900503"/>
            <a:ext cx="140750" cy="137911"/>
          </a:xfrm>
          <a:prstGeom prst="rect">
            <a:avLst/>
          </a:prstGeom>
        </p:spPr>
      </p:pic>
      <p:pic>
        <p:nvPicPr>
          <p:cNvPr id="576" name="bg object 576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14408229" y="9390878"/>
            <a:ext cx="141156" cy="141561"/>
          </a:xfrm>
          <a:prstGeom prst="rect">
            <a:avLst/>
          </a:prstGeom>
        </p:spPr>
      </p:pic>
      <p:pic>
        <p:nvPicPr>
          <p:cNvPr id="577" name="bg object 577"/>
          <p:cNvPicPr/>
          <p:nvPr/>
        </p:nvPicPr>
        <p:blipFill>
          <a:blip r:embed="rId270" cstate="print"/>
          <a:stretch>
            <a:fillRect/>
          </a:stretch>
        </p:blipFill>
        <p:spPr>
          <a:xfrm>
            <a:off x="6997520" y="3278970"/>
            <a:ext cx="137505" cy="137505"/>
          </a:xfrm>
          <a:prstGeom prst="rect">
            <a:avLst/>
          </a:prstGeom>
        </p:spPr>
      </p:pic>
      <p:pic>
        <p:nvPicPr>
          <p:cNvPr id="578" name="bg object 578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8302811" y="4157141"/>
            <a:ext cx="135072" cy="135072"/>
          </a:xfrm>
          <a:prstGeom prst="rect">
            <a:avLst/>
          </a:prstGeom>
        </p:spPr>
      </p:pic>
      <p:pic>
        <p:nvPicPr>
          <p:cNvPr id="579" name="bg object 579"/>
          <p:cNvPicPr/>
          <p:nvPr/>
        </p:nvPicPr>
        <p:blipFill>
          <a:blip r:embed="rId272" cstate="print"/>
          <a:stretch>
            <a:fillRect/>
          </a:stretch>
        </p:blipFill>
        <p:spPr>
          <a:xfrm>
            <a:off x="10917854" y="5899692"/>
            <a:ext cx="139939" cy="139939"/>
          </a:xfrm>
          <a:prstGeom prst="rect">
            <a:avLst/>
          </a:prstGeom>
        </p:spPr>
      </p:pic>
      <p:pic>
        <p:nvPicPr>
          <p:cNvPr id="580" name="bg object 580"/>
          <p:cNvPicPr/>
          <p:nvPr/>
        </p:nvPicPr>
        <p:blipFill>
          <a:blip r:embed="rId273" cstate="print"/>
          <a:stretch>
            <a:fillRect/>
          </a:stretch>
        </p:blipFill>
        <p:spPr>
          <a:xfrm>
            <a:off x="12666489" y="6340197"/>
            <a:ext cx="131421" cy="131015"/>
          </a:xfrm>
          <a:prstGeom prst="rect">
            <a:avLst/>
          </a:prstGeom>
        </p:spPr>
      </p:pic>
      <p:pic>
        <p:nvPicPr>
          <p:cNvPr id="581" name="bg object 581"/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8741288" y="4159575"/>
            <a:ext cx="131015" cy="130564"/>
          </a:xfrm>
          <a:prstGeom prst="rect">
            <a:avLst/>
          </a:prstGeom>
        </p:spPr>
      </p:pic>
      <p:pic>
        <p:nvPicPr>
          <p:cNvPr id="582" name="bg object 582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6123811" y="1978141"/>
            <a:ext cx="131015" cy="131421"/>
          </a:xfrm>
          <a:prstGeom prst="rect">
            <a:avLst/>
          </a:prstGeom>
        </p:spPr>
      </p:pic>
      <p:pic>
        <p:nvPicPr>
          <p:cNvPr id="583" name="bg object 583"/>
          <p:cNvPicPr/>
          <p:nvPr/>
        </p:nvPicPr>
        <p:blipFill>
          <a:blip r:embed="rId276" cstate="print"/>
          <a:stretch>
            <a:fillRect/>
          </a:stretch>
        </p:blipFill>
        <p:spPr>
          <a:xfrm>
            <a:off x="13102533" y="6775835"/>
            <a:ext cx="131421" cy="131421"/>
          </a:xfrm>
          <a:prstGeom prst="rect">
            <a:avLst/>
          </a:prstGeom>
        </p:spPr>
      </p:pic>
      <p:pic>
        <p:nvPicPr>
          <p:cNvPr id="584" name="bg object 584"/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11798459" y="5903748"/>
            <a:ext cx="131421" cy="131421"/>
          </a:xfrm>
          <a:prstGeom prst="rect">
            <a:avLst/>
          </a:prstGeom>
        </p:spPr>
      </p:pic>
      <p:pic>
        <p:nvPicPr>
          <p:cNvPr id="585" name="bg object 585"/>
          <p:cNvPicPr/>
          <p:nvPr/>
        </p:nvPicPr>
        <p:blipFill>
          <a:blip r:embed="rId278" cstate="print"/>
          <a:stretch>
            <a:fillRect/>
          </a:stretch>
        </p:blipFill>
        <p:spPr>
          <a:xfrm>
            <a:off x="13976647" y="8083153"/>
            <a:ext cx="136288" cy="134666"/>
          </a:xfrm>
          <a:prstGeom prst="rect">
            <a:avLst/>
          </a:prstGeom>
        </p:spPr>
      </p:pic>
      <p:pic>
        <p:nvPicPr>
          <p:cNvPr id="586" name="bg object 586"/>
          <p:cNvPicPr/>
          <p:nvPr/>
        </p:nvPicPr>
        <p:blipFill>
          <a:blip r:embed="rId279" cstate="print"/>
          <a:stretch>
            <a:fillRect/>
          </a:stretch>
        </p:blipFill>
        <p:spPr>
          <a:xfrm>
            <a:off x="10049012" y="5026388"/>
            <a:ext cx="133043" cy="132638"/>
          </a:xfrm>
          <a:prstGeom prst="rect">
            <a:avLst/>
          </a:prstGeom>
        </p:spPr>
      </p:pic>
      <p:pic>
        <p:nvPicPr>
          <p:cNvPr id="587" name="bg object 587"/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5254563" y="663927"/>
            <a:ext cx="132638" cy="133449"/>
          </a:xfrm>
          <a:prstGeom prst="rect">
            <a:avLst/>
          </a:prstGeom>
        </p:spPr>
      </p:pic>
      <p:pic>
        <p:nvPicPr>
          <p:cNvPr id="588" name="bg object 588"/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14847112" y="9828950"/>
            <a:ext cx="132638" cy="133043"/>
          </a:xfrm>
          <a:prstGeom prst="rect">
            <a:avLst/>
          </a:prstGeom>
        </p:spPr>
      </p:pic>
      <p:pic>
        <p:nvPicPr>
          <p:cNvPr id="589" name="bg object 589"/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13979487" y="7647922"/>
            <a:ext cx="132638" cy="132232"/>
          </a:xfrm>
          <a:prstGeom prst="rect">
            <a:avLst/>
          </a:prstGeom>
        </p:spPr>
      </p:pic>
      <p:pic>
        <p:nvPicPr>
          <p:cNvPr id="590" name="bg object 590"/>
          <p:cNvPicPr/>
          <p:nvPr/>
        </p:nvPicPr>
        <p:blipFill>
          <a:blip r:embed="rId283" cstate="print"/>
          <a:stretch>
            <a:fillRect/>
          </a:stretch>
        </p:blipFill>
        <p:spPr>
          <a:xfrm>
            <a:off x="10921910" y="5467705"/>
            <a:ext cx="131421" cy="131421"/>
          </a:xfrm>
          <a:prstGeom prst="rect">
            <a:avLst/>
          </a:prstGeom>
        </p:spPr>
      </p:pic>
      <p:pic>
        <p:nvPicPr>
          <p:cNvPr id="591" name="bg object 591"/>
          <p:cNvPicPr/>
          <p:nvPr/>
        </p:nvPicPr>
        <p:blipFill>
          <a:blip r:embed="rId284" cstate="print"/>
          <a:stretch>
            <a:fillRect/>
          </a:stretch>
        </p:blipFill>
        <p:spPr>
          <a:xfrm>
            <a:off x="7868795" y="3723126"/>
            <a:ext cx="131421" cy="131015"/>
          </a:xfrm>
          <a:prstGeom prst="rect">
            <a:avLst/>
          </a:prstGeom>
        </p:spPr>
      </p:pic>
      <p:pic>
        <p:nvPicPr>
          <p:cNvPr id="592" name="bg object 592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5685333" y="1540069"/>
            <a:ext cx="136288" cy="134666"/>
          </a:xfrm>
          <a:prstGeom prst="rect">
            <a:avLst/>
          </a:prstGeom>
        </p:spPr>
      </p:pic>
      <p:pic>
        <p:nvPicPr>
          <p:cNvPr id="593" name="bg object 593"/>
          <p:cNvPicPr/>
          <p:nvPr/>
        </p:nvPicPr>
        <p:blipFill>
          <a:blip r:embed="rId286" cstate="print"/>
          <a:stretch>
            <a:fillRect/>
          </a:stretch>
        </p:blipFill>
        <p:spPr>
          <a:xfrm>
            <a:off x="12228824" y="6338169"/>
            <a:ext cx="136288" cy="135072"/>
          </a:xfrm>
          <a:prstGeom prst="rect">
            <a:avLst/>
          </a:prstGeom>
        </p:spPr>
      </p:pic>
      <p:pic>
        <p:nvPicPr>
          <p:cNvPr id="594" name="bg object 594"/>
          <p:cNvPicPr/>
          <p:nvPr/>
        </p:nvPicPr>
        <p:blipFill>
          <a:blip r:embed="rId287" cstate="print"/>
          <a:stretch>
            <a:fillRect/>
          </a:stretch>
        </p:blipFill>
        <p:spPr>
          <a:xfrm>
            <a:off x="9180576" y="4594401"/>
            <a:ext cx="132232" cy="133043"/>
          </a:xfrm>
          <a:prstGeom prst="rect">
            <a:avLst/>
          </a:prstGeom>
        </p:spPr>
      </p:pic>
      <p:pic>
        <p:nvPicPr>
          <p:cNvPr id="595" name="bg object 595"/>
          <p:cNvPicPr/>
          <p:nvPr/>
        </p:nvPicPr>
        <p:blipFill>
          <a:blip r:embed="rId288" cstate="print"/>
          <a:stretch>
            <a:fillRect/>
          </a:stretch>
        </p:blipFill>
        <p:spPr>
          <a:xfrm>
            <a:off x="14411880" y="8520820"/>
            <a:ext cx="131421" cy="131421"/>
          </a:xfrm>
          <a:prstGeom prst="rect">
            <a:avLst/>
          </a:prstGeom>
        </p:spPr>
      </p:pic>
      <p:pic>
        <p:nvPicPr>
          <p:cNvPr id="596" name="bg object 596"/>
          <p:cNvPicPr/>
          <p:nvPr/>
        </p:nvPicPr>
        <p:blipFill>
          <a:blip r:embed="rId289" cstate="print"/>
          <a:stretch>
            <a:fillRect/>
          </a:stretch>
        </p:blipFill>
        <p:spPr>
          <a:xfrm>
            <a:off x="13538170" y="7216340"/>
            <a:ext cx="132638" cy="131827"/>
          </a:xfrm>
          <a:prstGeom prst="rect">
            <a:avLst/>
          </a:prstGeom>
        </p:spPr>
      </p:pic>
      <p:sp>
        <p:nvSpPr>
          <p:cNvPr id="597" name="bg object 597"/>
          <p:cNvSpPr/>
          <p:nvPr/>
        </p:nvSpPr>
        <p:spPr>
          <a:xfrm>
            <a:off x="13988648" y="10264586"/>
            <a:ext cx="99695" cy="22860"/>
          </a:xfrm>
          <a:custGeom>
            <a:avLst/>
            <a:gdLst/>
            <a:ahLst/>
            <a:cxnLst/>
            <a:rect l="l" t="t" r="r" b="b"/>
            <a:pathLst>
              <a:path w="99694" h="22859">
                <a:moveTo>
                  <a:pt x="99182" y="22411"/>
                </a:moveTo>
                <a:lnTo>
                  <a:pt x="0" y="22411"/>
                </a:lnTo>
                <a:lnTo>
                  <a:pt x="2905" y="18810"/>
                </a:lnTo>
                <a:lnTo>
                  <a:pt x="23871" y="5507"/>
                </a:lnTo>
                <a:lnTo>
                  <a:pt x="48031" y="0"/>
                </a:lnTo>
                <a:lnTo>
                  <a:pt x="75169" y="4785"/>
                </a:lnTo>
                <a:lnTo>
                  <a:pt x="97212" y="19419"/>
                </a:lnTo>
                <a:lnTo>
                  <a:pt x="99182" y="22411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98" name="bg object 598"/>
          <p:cNvPicPr/>
          <p:nvPr/>
        </p:nvPicPr>
        <p:blipFill>
          <a:blip r:embed="rId290" cstate="print"/>
          <a:stretch>
            <a:fillRect/>
          </a:stretch>
        </p:blipFill>
        <p:spPr>
          <a:xfrm>
            <a:off x="14849140" y="9398990"/>
            <a:ext cx="128176" cy="127365"/>
          </a:xfrm>
          <a:prstGeom prst="rect">
            <a:avLst/>
          </a:prstGeom>
        </p:spPr>
      </p:pic>
      <p:pic>
        <p:nvPicPr>
          <p:cNvPr id="599" name="bg object 599"/>
          <p:cNvPicPr/>
          <p:nvPr/>
        </p:nvPicPr>
        <p:blipFill>
          <a:blip r:embed="rId291" cstate="print"/>
          <a:stretch>
            <a:fillRect/>
          </a:stretch>
        </p:blipFill>
        <p:spPr>
          <a:xfrm>
            <a:off x="7001981" y="2848605"/>
            <a:ext cx="128582" cy="127365"/>
          </a:xfrm>
          <a:prstGeom prst="rect">
            <a:avLst/>
          </a:prstGeom>
        </p:spPr>
      </p:pic>
      <p:pic>
        <p:nvPicPr>
          <p:cNvPr id="600" name="bg object 600"/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6561071" y="2414995"/>
            <a:ext cx="128582" cy="127365"/>
          </a:xfrm>
          <a:prstGeom prst="rect">
            <a:avLst/>
          </a:prstGeom>
        </p:spPr>
      </p:pic>
      <p:pic>
        <p:nvPicPr>
          <p:cNvPr id="601" name="bg object 601"/>
          <p:cNvPicPr/>
          <p:nvPr/>
        </p:nvPicPr>
        <p:blipFill>
          <a:blip r:embed="rId293" cstate="print"/>
          <a:stretch>
            <a:fillRect/>
          </a:stretch>
        </p:blipFill>
        <p:spPr>
          <a:xfrm>
            <a:off x="7438025" y="3283432"/>
            <a:ext cx="127365" cy="128582"/>
          </a:xfrm>
          <a:prstGeom prst="rect">
            <a:avLst/>
          </a:prstGeom>
        </p:spPr>
      </p:pic>
      <p:pic>
        <p:nvPicPr>
          <p:cNvPr id="602" name="bg object 602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12233285" y="5904560"/>
            <a:ext cx="127365" cy="128582"/>
          </a:xfrm>
          <a:prstGeom prst="rect">
            <a:avLst/>
          </a:prstGeom>
        </p:spPr>
      </p:pic>
      <p:pic>
        <p:nvPicPr>
          <p:cNvPr id="603" name="bg object 603"/>
          <p:cNvPicPr/>
          <p:nvPr/>
        </p:nvPicPr>
        <p:blipFill>
          <a:blip r:embed="rId295" cstate="print"/>
          <a:stretch>
            <a:fillRect/>
          </a:stretch>
        </p:blipFill>
        <p:spPr>
          <a:xfrm>
            <a:off x="14414313" y="8085587"/>
            <a:ext cx="127365" cy="128987"/>
          </a:xfrm>
          <a:prstGeom prst="rect">
            <a:avLst/>
          </a:prstGeom>
        </p:spPr>
      </p:pic>
      <p:pic>
        <p:nvPicPr>
          <p:cNvPr id="604" name="bg object 604"/>
          <p:cNvPicPr/>
          <p:nvPr/>
        </p:nvPicPr>
        <p:blipFill>
          <a:blip r:embed="rId296" cstate="print"/>
          <a:stretch>
            <a:fillRect/>
          </a:stretch>
        </p:blipFill>
        <p:spPr>
          <a:xfrm>
            <a:off x="10488300" y="5032878"/>
            <a:ext cx="126148" cy="122903"/>
          </a:xfrm>
          <a:prstGeom prst="rect">
            <a:avLst/>
          </a:prstGeom>
        </p:spPr>
      </p:pic>
      <p:pic>
        <p:nvPicPr>
          <p:cNvPr id="605" name="bg object 605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12670140" y="5906587"/>
            <a:ext cx="125337" cy="125742"/>
          </a:xfrm>
          <a:prstGeom prst="rect">
            <a:avLst/>
          </a:prstGeom>
        </p:spPr>
      </p:pic>
      <p:pic>
        <p:nvPicPr>
          <p:cNvPr id="606" name="bg object 606"/>
          <p:cNvPicPr/>
          <p:nvPr/>
        </p:nvPicPr>
        <p:blipFill>
          <a:blip r:embed="rId298" cstate="print"/>
          <a:stretch>
            <a:fillRect/>
          </a:stretch>
        </p:blipFill>
        <p:spPr>
          <a:xfrm>
            <a:off x="11359982" y="5470950"/>
            <a:ext cx="126148" cy="126148"/>
          </a:xfrm>
          <a:prstGeom prst="rect">
            <a:avLst/>
          </a:prstGeom>
        </p:spPr>
      </p:pic>
      <p:pic>
        <p:nvPicPr>
          <p:cNvPr id="607" name="bg object 607"/>
          <p:cNvPicPr/>
          <p:nvPr/>
        </p:nvPicPr>
        <p:blipFill>
          <a:blip r:embed="rId299" cstate="print"/>
          <a:stretch>
            <a:fillRect/>
          </a:stretch>
        </p:blipFill>
        <p:spPr>
          <a:xfrm>
            <a:off x="9184633" y="4162008"/>
            <a:ext cx="125337" cy="125292"/>
          </a:xfrm>
          <a:prstGeom prst="rect">
            <a:avLst/>
          </a:prstGeom>
        </p:spPr>
      </p:pic>
      <p:pic>
        <p:nvPicPr>
          <p:cNvPr id="608" name="bg object 608"/>
          <p:cNvPicPr/>
          <p:nvPr/>
        </p:nvPicPr>
        <p:blipFill>
          <a:blip r:embed="rId300" cstate="print"/>
          <a:stretch>
            <a:fillRect/>
          </a:stretch>
        </p:blipFill>
        <p:spPr>
          <a:xfrm>
            <a:off x="13106182" y="6343036"/>
            <a:ext cx="125337" cy="125337"/>
          </a:xfrm>
          <a:prstGeom prst="rect">
            <a:avLst/>
          </a:prstGeom>
        </p:spPr>
      </p:pic>
      <p:pic>
        <p:nvPicPr>
          <p:cNvPr id="609" name="bg object 609"/>
          <p:cNvPicPr/>
          <p:nvPr/>
        </p:nvPicPr>
        <p:blipFill>
          <a:blip r:embed="rId301" cstate="print"/>
          <a:stretch>
            <a:fillRect/>
          </a:stretch>
        </p:blipFill>
        <p:spPr>
          <a:xfrm>
            <a:off x="5258619" y="235590"/>
            <a:ext cx="122497" cy="122497"/>
          </a:xfrm>
          <a:prstGeom prst="rect">
            <a:avLst/>
          </a:prstGeom>
        </p:spPr>
      </p:pic>
      <p:pic>
        <p:nvPicPr>
          <p:cNvPr id="610" name="bg object 610"/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13542227" y="6778674"/>
            <a:ext cx="122092" cy="122903"/>
          </a:xfrm>
          <a:prstGeom prst="rect">
            <a:avLst/>
          </a:prstGeom>
        </p:spPr>
      </p:pic>
      <p:sp>
        <p:nvSpPr>
          <p:cNvPr id="611" name="bg object 611"/>
          <p:cNvSpPr/>
          <p:nvPr/>
        </p:nvSpPr>
        <p:spPr>
          <a:xfrm>
            <a:off x="14437028" y="10267426"/>
            <a:ext cx="83820" cy="19685"/>
          </a:xfrm>
          <a:custGeom>
            <a:avLst/>
            <a:gdLst/>
            <a:ahLst/>
            <a:cxnLst/>
            <a:rect l="l" t="t" r="r" b="b"/>
            <a:pathLst>
              <a:path w="83819" h="19684">
                <a:moveTo>
                  <a:pt x="83478" y="19572"/>
                </a:moveTo>
                <a:lnTo>
                  <a:pt x="0" y="19572"/>
                </a:lnTo>
                <a:lnTo>
                  <a:pt x="19888" y="5101"/>
                </a:lnTo>
                <a:lnTo>
                  <a:pt x="42590" y="0"/>
                </a:lnTo>
                <a:lnTo>
                  <a:pt x="65387" y="5976"/>
                </a:lnTo>
                <a:lnTo>
                  <a:pt x="83478" y="19572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12" name="bg object 612"/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13982732" y="7219585"/>
            <a:ext cx="122903" cy="122497"/>
          </a:xfrm>
          <a:prstGeom prst="rect">
            <a:avLst/>
          </a:prstGeom>
        </p:spPr>
      </p:pic>
      <p:pic>
        <p:nvPicPr>
          <p:cNvPr id="613" name="bg object 613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14849950" y="8959297"/>
            <a:ext cx="126553" cy="123309"/>
          </a:xfrm>
          <a:prstGeom prst="rect">
            <a:avLst/>
          </a:prstGeom>
        </p:spPr>
      </p:pic>
      <p:pic>
        <p:nvPicPr>
          <p:cNvPr id="614" name="bg object 614"/>
          <p:cNvPicPr/>
          <p:nvPr/>
        </p:nvPicPr>
        <p:blipFill>
          <a:blip r:embed="rId297" cstate="print"/>
          <a:stretch>
            <a:fillRect/>
          </a:stretch>
        </p:blipFill>
        <p:spPr>
          <a:xfrm>
            <a:off x="6126650" y="1544531"/>
            <a:ext cx="125337" cy="125742"/>
          </a:xfrm>
          <a:prstGeom prst="rect">
            <a:avLst/>
          </a:prstGeom>
        </p:spPr>
      </p:pic>
      <p:pic>
        <p:nvPicPr>
          <p:cNvPr id="615" name="bg object 615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5693040" y="1103215"/>
            <a:ext cx="123309" cy="126148"/>
          </a:xfrm>
          <a:prstGeom prst="rect">
            <a:avLst/>
          </a:prstGeom>
        </p:spPr>
      </p:pic>
      <p:pic>
        <p:nvPicPr>
          <p:cNvPr id="616" name="bg object 616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14850763" y="8524064"/>
            <a:ext cx="125337" cy="125742"/>
          </a:xfrm>
          <a:prstGeom prst="rect">
            <a:avLst/>
          </a:prstGeom>
        </p:spPr>
      </p:pic>
      <p:pic>
        <p:nvPicPr>
          <p:cNvPr id="617" name="bg object 617"/>
          <p:cNvPicPr/>
          <p:nvPr/>
        </p:nvPicPr>
        <p:blipFill>
          <a:blip r:embed="rId307" cstate="print"/>
          <a:stretch>
            <a:fillRect/>
          </a:stretch>
        </p:blipFill>
        <p:spPr>
          <a:xfrm>
            <a:off x="8307678" y="3725559"/>
            <a:ext cx="125337" cy="125337"/>
          </a:xfrm>
          <a:prstGeom prst="rect">
            <a:avLst/>
          </a:prstGeom>
        </p:spPr>
      </p:pic>
      <p:pic>
        <p:nvPicPr>
          <p:cNvPr id="618" name="bg object 618"/>
          <p:cNvPicPr/>
          <p:nvPr/>
        </p:nvPicPr>
        <p:blipFill>
          <a:blip r:embed="rId308" cstate="print"/>
          <a:stretch>
            <a:fillRect/>
          </a:stretch>
        </p:blipFill>
        <p:spPr>
          <a:xfrm>
            <a:off x="9620270" y="4597646"/>
            <a:ext cx="122092" cy="122903"/>
          </a:xfrm>
          <a:prstGeom prst="rect">
            <a:avLst/>
          </a:prstGeom>
        </p:spPr>
      </p:pic>
      <p:pic>
        <p:nvPicPr>
          <p:cNvPr id="619" name="bg object 619"/>
          <p:cNvPicPr/>
          <p:nvPr/>
        </p:nvPicPr>
        <p:blipFill>
          <a:blip r:embed="rId309" cstate="print"/>
          <a:stretch>
            <a:fillRect/>
          </a:stretch>
        </p:blipFill>
        <p:spPr>
          <a:xfrm>
            <a:off x="15287617" y="9837467"/>
            <a:ext cx="123714" cy="120064"/>
          </a:xfrm>
          <a:prstGeom prst="rect">
            <a:avLst/>
          </a:prstGeom>
        </p:spPr>
      </p:pic>
      <p:pic>
        <p:nvPicPr>
          <p:cNvPr id="620" name="bg object 620"/>
          <p:cNvPicPr/>
          <p:nvPr/>
        </p:nvPicPr>
        <p:blipFill>
          <a:blip r:embed="rId310" cstate="print"/>
          <a:stretch>
            <a:fillRect/>
          </a:stretch>
        </p:blipFill>
        <p:spPr>
          <a:xfrm>
            <a:off x="10925155" y="5034906"/>
            <a:ext cx="123309" cy="119658"/>
          </a:xfrm>
          <a:prstGeom prst="rect">
            <a:avLst/>
          </a:prstGeom>
        </p:spPr>
      </p:pic>
      <p:pic>
        <p:nvPicPr>
          <p:cNvPr id="621" name="bg object 621"/>
          <p:cNvPicPr/>
          <p:nvPr/>
        </p:nvPicPr>
        <p:blipFill>
          <a:blip r:embed="rId311" cstate="print"/>
          <a:stretch>
            <a:fillRect/>
          </a:stretch>
        </p:blipFill>
        <p:spPr>
          <a:xfrm>
            <a:off x="15289240" y="9402641"/>
            <a:ext cx="119252" cy="116413"/>
          </a:xfrm>
          <a:prstGeom prst="rect">
            <a:avLst/>
          </a:prstGeom>
        </p:spPr>
      </p:pic>
      <p:pic>
        <p:nvPicPr>
          <p:cNvPr id="622" name="bg object 622"/>
          <p:cNvPicPr/>
          <p:nvPr/>
        </p:nvPicPr>
        <p:blipFill>
          <a:blip r:embed="rId312" cstate="print"/>
          <a:stretch>
            <a:fillRect/>
          </a:stretch>
        </p:blipFill>
        <p:spPr>
          <a:xfrm>
            <a:off x="7005632" y="2419457"/>
            <a:ext cx="120064" cy="115969"/>
          </a:xfrm>
          <a:prstGeom prst="rect">
            <a:avLst/>
          </a:prstGeom>
        </p:spPr>
      </p:pic>
      <p:sp>
        <p:nvSpPr>
          <p:cNvPr id="623" name="bg object 623"/>
          <p:cNvSpPr/>
          <p:nvPr/>
        </p:nvSpPr>
        <p:spPr>
          <a:xfrm>
            <a:off x="14877991" y="10272699"/>
            <a:ext cx="73025" cy="14604"/>
          </a:xfrm>
          <a:custGeom>
            <a:avLst/>
            <a:gdLst/>
            <a:ahLst/>
            <a:cxnLst/>
            <a:rect l="l" t="t" r="r" b="b"/>
            <a:pathLst>
              <a:path w="73025" h="14604">
                <a:moveTo>
                  <a:pt x="72968" y="14299"/>
                </a:moveTo>
                <a:lnTo>
                  <a:pt x="0" y="14299"/>
                </a:lnTo>
                <a:lnTo>
                  <a:pt x="8105" y="7237"/>
                </a:lnTo>
                <a:lnTo>
                  <a:pt x="31587" y="0"/>
                </a:lnTo>
                <a:lnTo>
                  <a:pt x="52667" y="2934"/>
                </a:lnTo>
                <a:lnTo>
                  <a:pt x="72149" y="13436"/>
                </a:lnTo>
                <a:lnTo>
                  <a:pt x="72968" y="14299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24" name="bg object 624"/>
          <p:cNvPicPr/>
          <p:nvPr/>
        </p:nvPicPr>
        <p:blipFill>
          <a:blip r:embed="rId313" cstate="print"/>
          <a:stretch>
            <a:fillRect/>
          </a:stretch>
        </p:blipFill>
        <p:spPr>
          <a:xfrm>
            <a:off x="6565533" y="1983008"/>
            <a:ext cx="118847" cy="118847"/>
          </a:xfrm>
          <a:prstGeom prst="rect">
            <a:avLst/>
          </a:prstGeom>
        </p:spPr>
      </p:pic>
      <p:pic>
        <p:nvPicPr>
          <p:cNvPr id="625" name="bg object 625"/>
          <p:cNvPicPr/>
          <p:nvPr/>
        </p:nvPicPr>
        <p:blipFill>
          <a:blip r:embed="rId314" cstate="print"/>
          <a:stretch>
            <a:fillRect/>
          </a:stretch>
        </p:blipFill>
        <p:spPr>
          <a:xfrm>
            <a:off x="14854818" y="8091672"/>
            <a:ext cx="118847" cy="118847"/>
          </a:xfrm>
          <a:prstGeom prst="rect">
            <a:avLst/>
          </a:prstGeom>
        </p:spPr>
      </p:pic>
      <p:pic>
        <p:nvPicPr>
          <p:cNvPr id="626" name="bg object 626"/>
          <p:cNvPicPr/>
          <p:nvPr/>
        </p:nvPicPr>
        <p:blipFill>
          <a:blip r:embed="rId315" cstate="print"/>
          <a:stretch>
            <a:fillRect/>
          </a:stretch>
        </p:blipFill>
        <p:spPr>
          <a:xfrm>
            <a:off x="13544255" y="6344659"/>
            <a:ext cx="116413" cy="118441"/>
          </a:xfrm>
          <a:prstGeom prst="rect">
            <a:avLst/>
          </a:prstGeom>
        </p:spPr>
      </p:pic>
      <p:pic>
        <p:nvPicPr>
          <p:cNvPr id="627" name="bg object 627"/>
          <p:cNvPicPr/>
          <p:nvPr/>
        </p:nvPicPr>
        <p:blipFill>
          <a:blip r:embed="rId316" cstate="print"/>
          <a:stretch>
            <a:fillRect/>
          </a:stretch>
        </p:blipFill>
        <p:spPr>
          <a:xfrm>
            <a:off x="10496818" y="4602108"/>
            <a:ext cx="113979" cy="113135"/>
          </a:xfrm>
          <a:prstGeom prst="rect">
            <a:avLst/>
          </a:prstGeom>
        </p:spPr>
      </p:pic>
      <p:pic>
        <p:nvPicPr>
          <p:cNvPr id="628" name="bg object 628"/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12678252" y="5478657"/>
            <a:ext cx="112762" cy="113168"/>
          </a:xfrm>
          <a:prstGeom prst="rect">
            <a:avLst/>
          </a:prstGeom>
        </p:spPr>
      </p:pic>
      <p:pic>
        <p:nvPicPr>
          <p:cNvPr id="629" name="bg object 629"/>
          <p:cNvPicPr/>
          <p:nvPr/>
        </p:nvPicPr>
        <p:blipFill>
          <a:blip r:embed="rId318" cstate="print"/>
          <a:stretch>
            <a:fillRect/>
          </a:stretch>
        </p:blipFill>
        <p:spPr>
          <a:xfrm>
            <a:off x="15290051" y="8963759"/>
            <a:ext cx="114790" cy="113574"/>
          </a:xfrm>
          <a:prstGeom prst="rect">
            <a:avLst/>
          </a:prstGeom>
        </p:spPr>
      </p:pic>
      <p:pic>
        <p:nvPicPr>
          <p:cNvPr id="630" name="bg object 630"/>
          <p:cNvPicPr/>
          <p:nvPr/>
        </p:nvPicPr>
        <p:blipFill>
          <a:blip r:embed="rId319" cstate="print"/>
          <a:stretch>
            <a:fillRect/>
          </a:stretch>
        </p:blipFill>
        <p:spPr>
          <a:xfrm>
            <a:off x="9624732" y="4166065"/>
            <a:ext cx="113168" cy="114385"/>
          </a:xfrm>
          <a:prstGeom prst="rect">
            <a:avLst/>
          </a:prstGeom>
        </p:spPr>
      </p:pic>
      <p:pic>
        <p:nvPicPr>
          <p:cNvPr id="631" name="bg object 631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14858469" y="7659685"/>
            <a:ext cx="114385" cy="113574"/>
          </a:xfrm>
          <a:prstGeom prst="rect">
            <a:avLst/>
          </a:prstGeom>
        </p:spPr>
      </p:pic>
      <p:pic>
        <p:nvPicPr>
          <p:cNvPr id="632" name="bg object 632"/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7442487" y="2855906"/>
            <a:ext cx="114790" cy="115602"/>
          </a:xfrm>
          <a:prstGeom prst="rect">
            <a:avLst/>
          </a:prstGeom>
        </p:spPr>
      </p:pic>
      <p:pic>
        <p:nvPicPr>
          <p:cNvPr id="633" name="bg object 633"/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10061010" y="4601297"/>
            <a:ext cx="113339" cy="114176"/>
          </a:xfrm>
          <a:prstGeom prst="rect">
            <a:avLst/>
          </a:prstGeom>
        </p:spPr>
      </p:pic>
      <p:pic>
        <p:nvPicPr>
          <p:cNvPr id="634" name="bg object 634"/>
          <p:cNvPicPr/>
          <p:nvPr/>
        </p:nvPicPr>
        <p:blipFill>
          <a:blip r:embed="rId323" cstate="print"/>
          <a:stretch>
            <a:fillRect/>
          </a:stretch>
        </p:blipFill>
        <p:spPr>
          <a:xfrm>
            <a:off x="5698719" y="674473"/>
            <a:ext cx="113979" cy="115602"/>
          </a:xfrm>
          <a:prstGeom prst="rect">
            <a:avLst/>
          </a:prstGeom>
        </p:spPr>
      </p:pic>
      <p:pic>
        <p:nvPicPr>
          <p:cNvPr id="635" name="bg object 635"/>
          <p:cNvPicPr/>
          <p:nvPr/>
        </p:nvPicPr>
        <p:blipFill>
          <a:blip r:embed="rId324" cstate="print"/>
          <a:stretch>
            <a:fillRect/>
          </a:stretch>
        </p:blipFill>
        <p:spPr>
          <a:xfrm>
            <a:off x="14420803" y="7657657"/>
            <a:ext cx="118035" cy="117995"/>
          </a:xfrm>
          <a:prstGeom prst="rect">
            <a:avLst/>
          </a:prstGeom>
        </p:spPr>
      </p:pic>
      <p:pic>
        <p:nvPicPr>
          <p:cNvPr id="636" name="bg object 636"/>
          <p:cNvPicPr/>
          <p:nvPr/>
        </p:nvPicPr>
        <p:blipFill>
          <a:blip r:embed="rId325" cstate="print"/>
          <a:stretch>
            <a:fillRect/>
          </a:stretch>
        </p:blipFill>
        <p:spPr>
          <a:xfrm>
            <a:off x="7878530" y="3297628"/>
            <a:ext cx="115602" cy="114385"/>
          </a:xfrm>
          <a:prstGeom prst="rect">
            <a:avLst/>
          </a:prstGeom>
        </p:spPr>
      </p:pic>
      <p:pic>
        <p:nvPicPr>
          <p:cNvPr id="637" name="bg object 637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13987434" y="6781919"/>
            <a:ext cx="112927" cy="114790"/>
          </a:xfrm>
          <a:prstGeom prst="rect">
            <a:avLst/>
          </a:prstGeom>
        </p:spPr>
      </p:pic>
      <p:pic>
        <p:nvPicPr>
          <p:cNvPr id="638" name="bg object 638"/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11364038" y="5037745"/>
            <a:ext cx="115602" cy="114385"/>
          </a:xfrm>
          <a:prstGeom prst="rect">
            <a:avLst/>
          </a:prstGeom>
        </p:spPr>
      </p:pic>
      <p:pic>
        <p:nvPicPr>
          <p:cNvPr id="639" name="bg object 639"/>
          <p:cNvPicPr/>
          <p:nvPr/>
        </p:nvPicPr>
        <p:blipFill>
          <a:blip r:embed="rId328" cstate="print"/>
          <a:stretch>
            <a:fillRect/>
          </a:stretch>
        </p:blipFill>
        <p:spPr>
          <a:xfrm>
            <a:off x="12241398" y="5477440"/>
            <a:ext cx="114385" cy="115602"/>
          </a:xfrm>
          <a:prstGeom prst="rect">
            <a:avLst/>
          </a:prstGeom>
        </p:spPr>
      </p:pic>
      <p:pic>
        <p:nvPicPr>
          <p:cNvPr id="640" name="bg object 640"/>
          <p:cNvPicPr/>
          <p:nvPr/>
        </p:nvPicPr>
        <p:blipFill>
          <a:blip r:embed="rId329" cstate="print"/>
          <a:stretch>
            <a:fillRect/>
          </a:stretch>
        </p:blipFill>
        <p:spPr>
          <a:xfrm>
            <a:off x="11802921" y="5476628"/>
            <a:ext cx="118441" cy="118035"/>
          </a:xfrm>
          <a:prstGeom prst="rect">
            <a:avLst/>
          </a:prstGeom>
        </p:spPr>
      </p:pic>
      <p:pic>
        <p:nvPicPr>
          <p:cNvPr id="641" name="bg object 641"/>
          <p:cNvPicPr/>
          <p:nvPr/>
        </p:nvPicPr>
        <p:blipFill>
          <a:blip r:embed="rId330" cstate="print"/>
          <a:stretch>
            <a:fillRect/>
          </a:stretch>
        </p:blipFill>
        <p:spPr>
          <a:xfrm>
            <a:off x="7882587" y="2859151"/>
            <a:ext cx="108301" cy="108688"/>
          </a:xfrm>
          <a:prstGeom prst="rect">
            <a:avLst/>
          </a:prstGeom>
        </p:spPr>
      </p:pic>
      <p:pic>
        <p:nvPicPr>
          <p:cNvPr id="642" name="bg object 642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14424454" y="6784758"/>
            <a:ext cx="109517" cy="109517"/>
          </a:xfrm>
          <a:prstGeom prst="rect">
            <a:avLst/>
          </a:prstGeom>
        </p:spPr>
      </p:pic>
      <p:pic>
        <p:nvPicPr>
          <p:cNvPr id="643" name="bg object 643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8317413" y="3298845"/>
            <a:ext cx="110329" cy="110734"/>
          </a:xfrm>
          <a:prstGeom prst="rect">
            <a:avLst/>
          </a:prstGeom>
        </p:spPr>
      </p:pic>
      <p:pic>
        <p:nvPicPr>
          <p:cNvPr id="644" name="bg object 644"/>
          <p:cNvPicPr/>
          <p:nvPr/>
        </p:nvPicPr>
        <p:blipFill>
          <a:blip r:embed="rId333" cstate="print"/>
          <a:stretch>
            <a:fillRect/>
          </a:stretch>
        </p:blipFill>
        <p:spPr>
          <a:xfrm>
            <a:off x="13988411" y="6348309"/>
            <a:ext cx="110329" cy="110329"/>
          </a:xfrm>
          <a:prstGeom prst="rect">
            <a:avLst/>
          </a:prstGeom>
        </p:spPr>
      </p:pic>
      <p:pic>
        <p:nvPicPr>
          <p:cNvPr id="645" name="bg object 645"/>
          <p:cNvPicPr/>
          <p:nvPr/>
        </p:nvPicPr>
        <p:blipFill>
          <a:blip r:embed="rId334" cstate="print"/>
          <a:stretch>
            <a:fillRect/>
          </a:stretch>
        </p:blipFill>
        <p:spPr>
          <a:xfrm>
            <a:off x="5700747" y="242080"/>
            <a:ext cx="109112" cy="108706"/>
          </a:xfrm>
          <a:prstGeom prst="rect">
            <a:avLst/>
          </a:prstGeom>
        </p:spPr>
      </p:pic>
      <p:pic>
        <p:nvPicPr>
          <p:cNvPr id="646" name="bg object 646"/>
          <p:cNvPicPr/>
          <p:nvPr/>
        </p:nvPicPr>
        <p:blipFill>
          <a:blip r:embed="rId335" cstate="print"/>
          <a:stretch>
            <a:fillRect/>
          </a:stretch>
        </p:blipFill>
        <p:spPr>
          <a:xfrm>
            <a:off x="12243426" y="5039774"/>
            <a:ext cx="109923" cy="109879"/>
          </a:xfrm>
          <a:prstGeom prst="rect">
            <a:avLst/>
          </a:prstGeom>
        </p:spPr>
      </p:pic>
      <p:pic>
        <p:nvPicPr>
          <p:cNvPr id="647" name="bg object 647"/>
          <p:cNvPicPr/>
          <p:nvPr/>
        </p:nvPicPr>
        <p:blipFill>
          <a:blip r:embed="rId336" cstate="print"/>
          <a:stretch>
            <a:fillRect/>
          </a:stretch>
        </p:blipFill>
        <p:spPr>
          <a:xfrm>
            <a:off x="11807383" y="5039368"/>
            <a:ext cx="110329" cy="110329"/>
          </a:xfrm>
          <a:prstGeom prst="rect">
            <a:avLst/>
          </a:prstGeom>
        </p:spPr>
      </p:pic>
      <p:pic>
        <p:nvPicPr>
          <p:cNvPr id="648" name="bg object 648"/>
          <p:cNvPicPr/>
          <p:nvPr/>
        </p:nvPicPr>
        <p:blipFill>
          <a:blip r:embed="rId337" cstate="print"/>
          <a:stretch>
            <a:fillRect/>
          </a:stretch>
        </p:blipFill>
        <p:spPr>
          <a:xfrm>
            <a:off x="14422832" y="7225264"/>
            <a:ext cx="112357" cy="111140"/>
          </a:xfrm>
          <a:prstGeom prst="rect">
            <a:avLst/>
          </a:prstGeom>
        </p:spPr>
      </p:pic>
      <p:pic>
        <p:nvPicPr>
          <p:cNvPr id="649" name="bg object 649"/>
          <p:cNvPicPr/>
          <p:nvPr/>
        </p:nvPicPr>
        <p:blipFill>
          <a:blip r:embed="rId338" cstate="print"/>
          <a:stretch>
            <a:fillRect/>
          </a:stretch>
        </p:blipFill>
        <p:spPr>
          <a:xfrm>
            <a:off x="13547094" y="5915511"/>
            <a:ext cx="111140" cy="111545"/>
          </a:xfrm>
          <a:prstGeom prst="rect">
            <a:avLst/>
          </a:prstGeom>
        </p:spPr>
      </p:pic>
      <p:pic>
        <p:nvPicPr>
          <p:cNvPr id="650" name="bg object 650"/>
          <p:cNvPicPr/>
          <p:nvPr/>
        </p:nvPicPr>
        <p:blipFill>
          <a:blip r:embed="rId339" cstate="print"/>
          <a:stretch>
            <a:fillRect/>
          </a:stretch>
        </p:blipFill>
        <p:spPr>
          <a:xfrm>
            <a:off x="7446137" y="2423919"/>
            <a:ext cx="107489" cy="106272"/>
          </a:xfrm>
          <a:prstGeom prst="rect">
            <a:avLst/>
          </a:prstGeom>
        </p:spPr>
      </p:pic>
      <p:pic>
        <p:nvPicPr>
          <p:cNvPr id="651" name="bg object 651"/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10930022" y="4603325"/>
            <a:ext cx="111545" cy="110734"/>
          </a:xfrm>
          <a:prstGeom prst="rect">
            <a:avLst/>
          </a:prstGeom>
        </p:spPr>
      </p:pic>
      <p:pic>
        <p:nvPicPr>
          <p:cNvPr id="652" name="bg object 652"/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10061587" y="4166876"/>
            <a:ext cx="111140" cy="111545"/>
          </a:xfrm>
          <a:prstGeom prst="rect">
            <a:avLst/>
          </a:prstGeom>
        </p:spPr>
      </p:pic>
      <p:pic>
        <p:nvPicPr>
          <p:cNvPr id="653" name="bg object 653"/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8748589" y="3733266"/>
            <a:ext cx="113574" cy="113528"/>
          </a:xfrm>
          <a:prstGeom prst="rect">
            <a:avLst/>
          </a:prstGeom>
        </p:spPr>
      </p:pic>
      <p:pic>
        <p:nvPicPr>
          <p:cNvPr id="654" name="bg object 654"/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13110240" y="5913889"/>
            <a:ext cx="113574" cy="113532"/>
          </a:xfrm>
          <a:prstGeom prst="rect">
            <a:avLst/>
          </a:prstGeom>
        </p:spPr>
      </p:pic>
      <p:pic>
        <p:nvPicPr>
          <p:cNvPr id="655" name="bg object 655"/>
          <p:cNvPicPr/>
          <p:nvPr/>
        </p:nvPicPr>
        <p:blipFill>
          <a:blip r:embed="rId344" cstate="print"/>
          <a:stretch>
            <a:fillRect/>
          </a:stretch>
        </p:blipFill>
        <p:spPr>
          <a:xfrm>
            <a:off x="6577296" y="1555077"/>
            <a:ext cx="108706" cy="108706"/>
          </a:xfrm>
          <a:prstGeom prst="rect">
            <a:avLst/>
          </a:prstGeom>
        </p:spPr>
      </p:pic>
      <p:pic>
        <p:nvPicPr>
          <p:cNvPr id="656" name="bg object 656"/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7014556" y="1991121"/>
            <a:ext cx="100999" cy="102996"/>
          </a:xfrm>
          <a:prstGeom prst="rect">
            <a:avLst/>
          </a:prstGeom>
        </p:spPr>
      </p:pic>
      <p:pic>
        <p:nvPicPr>
          <p:cNvPr id="657" name="bg object 657"/>
          <p:cNvPicPr/>
          <p:nvPr/>
        </p:nvPicPr>
        <p:blipFill>
          <a:blip r:embed="rId346" cstate="print"/>
          <a:stretch>
            <a:fillRect/>
          </a:stretch>
        </p:blipFill>
        <p:spPr>
          <a:xfrm>
            <a:off x="10500063" y="4172555"/>
            <a:ext cx="103839" cy="102622"/>
          </a:xfrm>
          <a:prstGeom prst="rect">
            <a:avLst/>
          </a:prstGeom>
        </p:spPr>
      </p:pic>
      <p:pic>
        <p:nvPicPr>
          <p:cNvPr id="658" name="bg object 658"/>
          <p:cNvPicPr/>
          <p:nvPr/>
        </p:nvPicPr>
        <p:blipFill>
          <a:blip r:embed="rId347" cstate="print"/>
          <a:stretch>
            <a:fillRect/>
          </a:stretch>
        </p:blipFill>
        <p:spPr>
          <a:xfrm>
            <a:off x="6133951" y="1111327"/>
            <a:ext cx="113979" cy="113574"/>
          </a:xfrm>
          <a:prstGeom prst="rect">
            <a:avLst/>
          </a:prstGeom>
        </p:spPr>
      </p:pic>
      <p:pic>
        <p:nvPicPr>
          <p:cNvPr id="659" name="bg object 659"/>
          <p:cNvPicPr/>
          <p:nvPr/>
        </p:nvPicPr>
        <p:blipFill>
          <a:blip r:embed="rId348" cstate="print"/>
          <a:stretch>
            <a:fillRect/>
          </a:stretch>
        </p:blipFill>
        <p:spPr>
          <a:xfrm>
            <a:off x="15293702" y="8098162"/>
            <a:ext cx="108301" cy="107895"/>
          </a:xfrm>
          <a:prstGeom prst="rect">
            <a:avLst/>
          </a:prstGeom>
        </p:spPr>
      </p:pic>
      <p:pic>
        <p:nvPicPr>
          <p:cNvPr id="660" name="bg object 660"/>
          <p:cNvPicPr/>
          <p:nvPr/>
        </p:nvPicPr>
        <p:blipFill>
          <a:blip r:embed="rId349" cstate="print"/>
          <a:stretch>
            <a:fillRect/>
          </a:stretch>
        </p:blipFill>
        <p:spPr>
          <a:xfrm>
            <a:off x="15293702" y="8531366"/>
            <a:ext cx="107489" cy="107489"/>
          </a:xfrm>
          <a:prstGeom prst="rect">
            <a:avLst/>
          </a:prstGeom>
        </p:spPr>
      </p:pic>
      <p:pic>
        <p:nvPicPr>
          <p:cNvPr id="661" name="bg object 661"/>
          <p:cNvPicPr/>
          <p:nvPr/>
        </p:nvPicPr>
        <p:blipFill>
          <a:blip r:embed="rId350" cstate="print"/>
          <a:stretch>
            <a:fillRect/>
          </a:stretch>
        </p:blipFill>
        <p:spPr>
          <a:xfrm>
            <a:off x="9192745" y="3736511"/>
            <a:ext cx="106678" cy="107056"/>
          </a:xfrm>
          <a:prstGeom prst="rect">
            <a:avLst/>
          </a:prstGeom>
        </p:spPr>
      </p:pic>
      <p:sp>
        <p:nvSpPr>
          <p:cNvPr id="662" name="bg object 662"/>
          <p:cNvSpPr/>
          <p:nvPr/>
        </p:nvSpPr>
        <p:spPr>
          <a:xfrm>
            <a:off x="15321999" y="10278378"/>
            <a:ext cx="56515" cy="8890"/>
          </a:xfrm>
          <a:custGeom>
            <a:avLst/>
            <a:gdLst/>
            <a:ahLst/>
            <a:cxnLst/>
            <a:rect l="l" t="t" r="r" b="b"/>
            <a:pathLst>
              <a:path w="56515" h="8890">
                <a:moveTo>
                  <a:pt x="56153" y="8620"/>
                </a:moveTo>
                <a:lnTo>
                  <a:pt x="0" y="8620"/>
                </a:lnTo>
                <a:lnTo>
                  <a:pt x="5984" y="4759"/>
                </a:lnTo>
                <a:lnTo>
                  <a:pt x="27678" y="405"/>
                </a:lnTo>
                <a:lnTo>
                  <a:pt x="28084" y="0"/>
                </a:lnTo>
                <a:lnTo>
                  <a:pt x="49442" y="4100"/>
                </a:lnTo>
                <a:lnTo>
                  <a:pt x="56153" y="8620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63" name="bg object 663"/>
          <p:cNvPicPr/>
          <p:nvPr/>
        </p:nvPicPr>
        <p:blipFill>
          <a:blip r:embed="rId351" cstate="print"/>
          <a:stretch>
            <a:fillRect/>
          </a:stretch>
        </p:blipFill>
        <p:spPr>
          <a:xfrm>
            <a:off x="13550338" y="5483118"/>
            <a:ext cx="103839" cy="105056"/>
          </a:xfrm>
          <a:prstGeom prst="rect">
            <a:avLst/>
          </a:prstGeom>
        </p:spPr>
      </p:pic>
      <p:pic>
        <p:nvPicPr>
          <p:cNvPr id="664" name="bg object 664"/>
          <p:cNvPicPr/>
          <p:nvPr/>
        </p:nvPicPr>
        <p:blipFill>
          <a:blip r:embed="rId352" cstate="print"/>
          <a:stretch>
            <a:fillRect/>
          </a:stretch>
        </p:blipFill>
        <p:spPr>
          <a:xfrm>
            <a:off x="11810627" y="4605353"/>
            <a:ext cx="103433" cy="105461"/>
          </a:xfrm>
          <a:prstGeom prst="rect">
            <a:avLst/>
          </a:prstGeom>
        </p:spPr>
      </p:pic>
      <p:pic>
        <p:nvPicPr>
          <p:cNvPr id="665" name="bg object 665"/>
          <p:cNvPicPr/>
          <p:nvPr/>
        </p:nvPicPr>
        <p:blipFill>
          <a:blip r:embed="rId353" cstate="print"/>
          <a:stretch>
            <a:fillRect/>
          </a:stretch>
        </p:blipFill>
        <p:spPr>
          <a:xfrm>
            <a:off x="6138819" y="679746"/>
            <a:ext cx="103839" cy="105867"/>
          </a:xfrm>
          <a:prstGeom prst="rect">
            <a:avLst/>
          </a:prstGeom>
        </p:spPr>
      </p:pic>
      <p:pic>
        <p:nvPicPr>
          <p:cNvPr id="666" name="bg object 666"/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12681903" y="5046264"/>
            <a:ext cx="103839" cy="105867"/>
          </a:xfrm>
          <a:prstGeom prst="rect">
            <a:avLst/>
          </a:prstGeom>
        </p:spPr>
      </p:pic>
      <p:pic>
        <p:nvPicPr>
          <p:cNvPr id="667" name="bg object 667"/>
          <p:cNvPicPr/>
          <p:nvPr/>
        </p:nvPicPr>
        <p:blipFill>
          <a:blip r:embed="rId355" cstate="print"/>
          <a:stretch>
            <a:fillRect/>
          </a:stretch>
        </p:blipFill>
        <p:spPr>
          <a:xfrm>
            <a:off x="13115107" y="5483524"/>
            <a:ext cx="104244" cy="104650"/>
          </a:xfrm>
          <a:prstGeom prst="rect">
            <a:avLst/>
          </a:prstGeom>
        </p:spPr>
      </p:pic>
      <p:pic>
        <p:nvPicPr>
          <p:cNvPr id="668" name="bg object 668"/>
          <p:cNvPicPr/>
          <p:nvPr/>
        </p:nvPicPr>
        <p:blipFill>
          <a:blip r:embed="rId356" cstate="print"/>
          <a:stretch>
            <a:fillRect/>
          </a:stretch>
        </p:blipFill>
        <p:spPr>
          <a:xfrm>
            <a:off x="14863337" y="7227292"/>
            <a:ext cx="103839" cy="105867"/>
          </a:xfrm>
          <a:prstGeom prst="rect">
            <a:avLst/>
          </a:prstGeom>
        </p:spPr>
      </p:pic>
      <p:pic>
        <p:nvPicPr>
          <p:cNvPr id="669" name="bg object 669"/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15297353" y="7662929"/>
            <a:ext cx="103433" cy="106228"/>
          </a:xfrm>
          <a:prstGeom prst="rect">
            <a:avLst/>
          </a:prstGeom>
        </p:spPr>
      </p:pic>
      <p:pic>
        <p:nvPicPr>
          <p:cNvPr id="670" name="bg object 670"/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14426888" y="6352771"/>
            <a:ext cx="105867" cy="103027"/>
          </a:xfrm>
          <a:prstGeom prst="rect">
            <a:avLst/>
          </a:prstGeom>
        </p:spPr>
      </p:pic>
      <p:pic>
        <p:nvPicPr>
          <p:cNvPr id="671" name="bg object 671"/>
          <p:cNvPicPr/>
          <p:nvPr/>
        </p:nvPicPr>
        <p:blipFill>
          <a:blip r:embed="rId359" cstate="print"/>
          <a:stretch>
            <a:fillRect/>
          </a:stretch>
        </p:blipFill>
        <p:spPr>
          <a:xfrm>
            <a:off x="11374584" y="4605759"/>
            <a:ext cx="104244" cy="105056"/>
          </a:xfrm>
          <a:prstGeom prst="rect">
            <a:avLst/>
          </a:prstGeom>
        </p:spPr>
      </p:pic>
      <p:pic>
        <p:nvPicPr>
          <p:cNvPr id="672" name="bg object 672"/>
          <p:cNvPicPr/>
          <p:nvPr/>
        </p:nvPicPr>
        <p:blipFill>
          <a:blip r:embed="rId360" cstate="print"/>
          <a:stretch>
            <a:fillRect/>
          </a:stretch>
        </p:blipFill>
        <p:spPr>
          <a:xfrm>
            <a:off x="9628788" y="3737322"/>
            <a:ext cx="105461" cy="103839"/>
          </a:xfrm>
          <a:prstGeom prst="rect">
            <a:avLst/>
          </a:prstGeom>
        </p:spPr>
      </p:pic>
      <p:pic>
        <p:nvPicPr>
          <p:cNvPr id="673" name="bg object 673"/>
          <p:cNvPicPr/>
          <p:nvPr/>
        </p:nvPicPr>
        <p:blipFill>
          <a:blip r:embed="rId361" cstate="print"/>
          <a:stretch>
            <a:fillRect/>
          </a:stretch>
        </p:blipFill>
        <p:spPr>
          <a:xfrm>
            <a:off x="8753457" y="3300873"/>
            <a:ext cx="104244" cy="106272"/>
          </a:xfrm>
          <a:prstGeom prst="rect">
            <a:avLst/>
          </a:prstGeom>
        </p:spPr>
      </p:pic>
      <p:pic>
        <p:nvPicPr>
          <p:cNvPr id="674" name="bg object 674"/>
          <p:cNvPicPr/>
          <p:nvPr/>
        </p:nvPicPr>
        <p:blipFill>
          <a:blip r:embed="rId362" cstate="print"/>
          <a:stretch>
            <a:fillRect/>
          </a:stretch>
        </p:blipFill>
        <p:spPr>
          <a:xfrm>
            <a:off x="13991249" y="5918756"/>
            <a:ext cx="105056" cy="104244"/>
          </a:xfrm>
          <a:prstGeom prst="rect">
            <a:avLst/>
          </a:prstGeom>
        </p:spPr>
      </p:pic>
      <p:pic>
        <p:nvPicPr>
          <p:cNvPr id="675" name="bg object 675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13119569" y="5048698"/>
            <a:ext cx="98566" cy="101405"/>
          </a:xfrm>
          <a:prstGeom prst="rect">
            <a:avLst/>
          </a:prstGeom>
        </p:spPr>
      </p:pic>
      <p:pic>
        <p:nvPicPr>
          <p:cNvPr id="676" name="bg object 676"/>
          <p:cNvPicPr/>
          <p:nvPr/>
        </p:nvPicPr>
        <p:blipFill>
          <a:blip r:embed="rId364" cstate="print"/>
          <a:stretch>
            <a:fillRect/>
          </a:stretch>
        </p:blipFill>
        <p:spPr>
          <a:xfrm>
            <a:off x="14864554" y="6789220"/>
            <a:ext cx="98566" cy="101405"/>
          </a:xfrm>
          <a:prstGeom prst="rect">
            <a:avLst/>
          </a:prstGeom>
        </p:spPr>
      </p:pic>
      <p:pic>
        <p:nvPicPr>
          <p:cNvPr id="677" name="bg object 677"/>
          <p:cNvPicPr/>
          <p:nvPr/>
        </p:nvPicPr>
        <p:blipFill>
          <a:blip r:embed="rId365" cstate="print"/>
          <a:stretch>
            <a:fillRect/>
          </a:stretch>
        </p:blipFill>
        <p:spPr>
          <a:xfrm>
            <a:off x="13995306" y="5485552"/>
            <a:ext cx="98160" cy="98111"/>
          </a:xfrm>
          <a:prstGeom prst="rect">
            <a:avLst/>
          </a:prstGeom>
        </p:spPr>
      </p:pic>
      <p:pic>
        <p:nvPicPr>
          <p:cNvPr id="678" name="bg object 678"/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6140036" y="246136"/>
            <a:ext cx="98566" cy="100999"/>
          </a:xfrm>
          <a:prstGeom prst="rect">
            <a:avLst/>
          </a:prstGeom>
        </p:spPr>
      </p:pic>
      <p:pic>
        <p:nvPicPr>
          <p:cNvPr id="679" name="bg object 679"/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12249105" y="4610220"/>
            <a:ext cx="97754" cy="97754"/>
          </a:xfrm>
          <a:prstGeom prst="rect">
            <a:avLst/>
          </a:prstGeom>
        </p:spPr>
      </p:pic>
      <p:pic>
        <p:nvPicPr>
          <p:cNvPr id="680" name="bg object 680"/>
          <p:cNvPicPr/>
          <p:nvPr/>
        </p:nvPicPr>
        <p:blipFill>
          <a:blip r:embed="rId368" cstate="print"/>
          <a:stretch>
            <a:fillRect/>
          </a:stretch>
        </p:blipFill>
        <p:spPr>
          <a:xfrm>
            <a:off x="8321064" y="2862396"/>
            <a:ext cx="98566" cy="101361"/>
          </a:xfrm>
          <a:prstGeom prst="rect">
            <a:avLst/>
          </a:prstGeom>
        </p:spPr>
      </p:pic>
      <p:pic>
        <p:nvPicPr>
          <p:cNvPr id="681" name="bg object 681"/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15300597" y="7229726"/>
            <a:ext cx="98566" cy="101405"/>
          </a:xfrm>
          <a:prstGeom prst="rect">
            <a:avLst/>
          </a:prstGeom>
        </p:spPr>
      </p:pic>
      <p:pic>
        <p:nvPicPr>
          <p:cNvPr id="682" name="bg object 682"/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7885831" y="2428787"/>
            <a:ext cx="99377" cy="99377"/>
          </a:xfrm>
          <a:prstGeom prst="rect">
            <a:avLst/>
          </a:prstGeom>
        </p:spPr>
      </p:pic>
      <p:pic>
        <p:nvPicPr>
          <p:cNvPr id="683" name="bg object 683"/>
          <p:cNvPicPr/>
          <p:nvPr/>
        </p:nvPicPr>
        <p:blipFill>
          <a:blip r:embed="rId370" cstate="print"/>
          <a:stretch>
            <a:fillRect/>
          </a:stretch>
        </p:blipFill>
        <p:spPr>
          <a:xfrm>
            <a:off x="14429726" y="5922001"/>
            <a:ext cx="97754" cy="94915"/>
          </a:xfrm>
          <a:prstGeom prst="rect">
            <a:avLst/>
          </a:prstGeom>
        </p:spPr>
      </p:pic>
      <p:pic>
        <p:nvPicPr>
          <p:cNvPr id="684" name="bg object 684"/>
          <p:cNvPicPr/>
          <p:nvPr/>
        </p:nvPicPr>
        <p:blipFill>
          <a:blip r:embed="rId371" cstate="print"/>
          <a:stretch>
            <a:fillRect/>
          </a:stretch>
        </p:blipFill>
        <p:spPr>
          <a:xfrm>
            <a:off x="12684742" y="4610220"/>
            <a:ext cx="95321" cy="97754"/>
          </a:xfrm>
          <a:prstGeom prst="rect">
            <a:avLst/>
          </a:prstGeom>
        </p:spPr>
      </p:pic>
      <p:pic>
        <p:nvPicPr>
          <p:cNvPr id="685" name="bg object 685"/>
          <p:cNvPicPr/>
          <p:nvPr/>
        </p:nvPicPr>
        <p:blipFill>
          <a:blip r:embed="rId372" cstate="print"/>
          <a:stretch>
            <a:fillRect/>
          </a:stretch>
        </p:blipFill>
        <p:spPr>
          <a:xfrm>
            <a:off x="9199235" y="3304524"/>
            <a:ext cx="95321" cy="97754"/>
          </a:xfrm>
          <a:prstGeom prst="rect">
            <a:avLst/>
          </a:prstGeom>
        </p:spPr>
      </p:pic>
      <p:pic>
        <p:nvPicPr>
          <p:cNvPr id="686" name="bg object 686"/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6581352" y="1118223"/>
            <a:ext cx="96943" cy="96943"/>
          </a:xfrm>
          <a:prstGeom prst="rect">
            <a:avLst/>
          </a:prstGeom>
        </p:spPr>
      </p:pic>
      <p:pic>
        <p:nvPicPr>
          <p:cNvPr id="687" name="bg object 687"/>
          <p:cNvPicPr/>
          <p:nvPr/>
        </p:nvPicPr>
        <p:blipFill>
          <a:blip r:embed="rId374" cstate="print"/>
          <a:stretch>
            <a:fillRect/>
          </a:stretch>
        </p:blipFill>
        <p:spPr>
          <a:xfrm>
            <a:off x="10939352" y="4175800"/>
            <a:ext cx="96943" cy="96943"/>
          </a:xfrm>
          <a:prstGeom prst="rect">
            <a:avLst/>
          </a:prstGeom>
        </p:spPr>
      </p:pic>
      <p:pic>
        <p:nvPicPr>
          <p:cNvPr id="688" name="bg object 688"/>
          <p:cNvPicPr/>
          <p:nvPr/>
        </p:nvPicPr>
        <p:blipFill>
          <a:blip r:embed="rId375" cstate="print"/>
          <a:stretch>
            <a:fillRect/>
          </a:stretch>
        </p:blipFill>
        <p:spPr>
          <a:xfrm>
            <a:off x="15301814" y="6791654"/>
            <a:ext cx="95321" cy="97754"/>
          </a:xfrm>
          <a:prstGeom prst="rect">
            <a:avLst/>
          </a:prstGeom>
        </p:spPr>
      </p:pic>
      <p:pic>
        <p:nvPicPr>
          <p:cNvPr id="689" name="bg object 689"/>
          <p:cNvPicPr/>
          <p:nvPr/>
        </p:nvPicPr>
        <p:blipFill>
          <a:blip r:embed="rId376" cstate="print"/>
          <a:stretch>
            <a:fillRect/>
          </a:stretch>
        </p:blipFill>
        <p:spPr>
          <a:xfrm>
            <a:off x="7452222" y="1995583"/>
            <a:ext cx="97754" cy="94915"/>
          </a:xfrm>
          <a:prstGeom prst="rect">
            <a:avLst/>
          </a:prstGeom>
        </p:spPr>
      </p:pic>
      <p:pic>
        <p:nvPicPr>
          <p:cNvPr id="690" name="bg object 690"/>
          <p:cNvPicPr/>
          <p:nvPr/>
        </p:nvPicPr>
        <p:blipFill>
          <a:blip r:embed="rId377" cstate="print"/>
          <a:stretch>
            <a:fillRect/>
          </a:stretch>
        </p:blipFill>
        <p:spPr>
          <a:xfrm>
            <a:off x="10067671" y="3740973"/>
            <a:ext cx="97754" cy="94915"/>
          </a:xfrm>
          <a:prstGeom prst="rect">
            <a:avLst/>
          </a:prstGeom>
        </p:spPr>
      </p:pic>
      <p:pic>
        <p:nvPicPr>
          <p:cNvPr id="691" name="bg object 691"/>
          <p:cNvPicPr/>
          <p:nvPr/>
        </p:nvPicPr>
        <p:blipFill>
          <a:blip r:embed="rId378" cstate="print"/>
          <a:stretch>
            <a:fillRect/>
          </a:stretch>
        </p:blipFill>
        <p:spPr>
          <a:xfrm>
            <a:off x="11381885" y="4178233"/>
            <a:ext cx="92887" cy="92887"/>
          </a:xfrm>
          <a:prstGeom prst="rect">
            <a:avLst/>
          </a:prstGeom>
        </p:spPr>
      </p:pic>
      <p:pic>
        <p:nvPicPr>
          <p:cNvPr id="692" name="bg object 692"/>
          <p:cNvPicPr/>
          <p:nvPr/>
        </p:nvPicPr>
        <p:blipFill>
          <a:blip r:embed="rId379" cstate="print"/>
          <a:stretch>
            <a:fillRect/>
          </a:stretch>
        </p:blipFill>
        <p:spPr>
          <a:xfrm>
            <a:off x="7019829" y="1560351"/>
            <a:ext cx="92887" cy="93255"/>
          </a:xfrm>
          <a:prstGeom prst="rect">
            <a:avLst/>
          </a:prstGeom>
        </p:spPr>
      </p:pic>
      <p:pic>
        <p:nvPicPr>
          <p:cNvPr id="693" name="bg object 693"/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9637307" y="3306958"/>
            <a:ext cx="92076" cy="92887"/>
          </a:xfrm>
          <a:prstGeom prst="rect">
            <a:avLst/>
          </a:prstGeom>
        </p:spPr>
      </p:pic>
      <p:pic>
        <p:nvPicPr>
          <p:cNvPr id="694" name="bg object 694"/>
          <p:cNvPicPr/>
          <p:nvPr/>
        </p:nvPicPr>
        <p:blipFill>
          <a:blip r:embed="rId381" cstate="print"/>
          <a:stretch>
            <a:fillRect/>
          </a:stretch>
        </p:blipFill>
        <p:spPr>
          <a:xfrm>
            <a:off x="13558046" y="5053970"/>
            <a:ext cx="93698" cy="93698"/>
          </a:xfrm>
          <a:prstGeom prst="rect">
            <a:avLst/>
          </a:prstGeom>
        </p:spPr>
      </p:pic>
      <p:pic>
        <p:nvPicPr>
          <p:cNvPr id="695" name="bg object 695"/>
          <p:cNvPicPr/>
          <p:nvPr/>
        </p:nvPicPr>
        <p:blipFill>
          <a:blip r:embed="rId382" cstate="print"/>
          <a:stretch>
            <a:fillRect/>
          </a:stretch>
        </p:blipFill>
        <p:spPr>
          <a:xfrm>
            <a:off x="14866582" y="6358856"/>
            <a:ext cx="93293" cy="93293"/>
          </a:xfrm>
          <a:prstGeom prst="rect">
            <a:avLst/>
          </a:prstGeom>
        </p:spPr>
      </p:pic>
      <p:pic>
        <p:nvPicPr>
          <p:cNvPr id="696" name="bg object 696"/>
          <p:cNvPicPr/>
          <p:nvPr/>
        </p:nvPicPr>
        <p:blipFill>
          <a:blip r:embed="rId383" cstate="print"/>
          <a:stretch>
            <a:fillRect/>
          </a:stretch>
        </p:blipFill>
        <p:spPr>
          <a:xfrm>
            <a:off x="8762380" y="2866858"/>
            <a:ext cx="88425" cy="90048"/>
          </a:xfrm>
          <a:prstGeom prst="rect">
            <a:avLst/>
          </a:prstGeom>
        </p:spPr>
      </p:pic>
      <p:pic>
        <p:nvPicPr>
          <p:cNvPr id="697" name="bg object 697"/>
          <p:cNvPicPr/>
          <p:nvPr/>
        </p:nvPicPr>
        <p:blipFill>
          <a:blip r:embed="rId384" cstate="print"/>
          <a:stretch>
            <a:fillRect/>
          </a:stretch>
        </p:blipFill>
        <p:spPr>
          <a:xfrm>
            <a:off x="8325931" y="2434465"/>
            <a:ext cx="89236" cy="89642"/>
          </a:xfrm>
          <a:prstGeom prst="rect">
            <a:avLst/>
          </a:prstGeom>
        </p:spPr>
      </p:pic>
      <p:pic>
        <p:nvPicPr>
          <p:cNvPr id="698" name="bg object 698"/>
          <p:cNvPicPr/>
          <p:nvPr/>
        </p:nvPicPr>
        <p:blipFill>
          <a:blip r:embed="rId385" cstate="print"/>
          <a:stretch>
            <a:fillRect/>
          </a:stretch>
        </p:blipFill>
        <p:spPr>
          <a:xfrm>
            <a:off x="11819146" y="4179450"/>
            <a:ext cx="89642" cy="89236"/>
          </a:xfrm>
          <a:prstGeom prst="rect">
            <a:avLst/>
          </a:prstGeom>
        </p:spPr>
      </p:pic>
      <p:pic>
        <p:nvPicPr>
          <p:cNvPr id="699" name="bg object 699"/>
          <p:cNvPicPr/>
          <p:nvPr/>
        </p:nvPicPr>
        <p:blipFill>
          <a:blip r:embed="rId386" cstate="print"/>
          <a:stretch>
            <a:fillRect/>
          </a:stretch>
        </p:blipFill>
        <p:spPr>
          <a:xfrm>
            <a:off x="6586219" y="686236"/>
            <a:ext cx="88831" cy="89642"/>
          </a:xfrm>
          <a:prstGeom prst="rect">
            <a:avLst/>
          </a:prstGeom>
        </p:spPr>
      </p:pic>
      <p:pic>
        <p:nvPicPr>
          <p:cNvPr id="700" name="bg object 700"/>
          <p:cNvPicPr/>
          <p:nvPr/>
        </p:nvPicPr>
        <p:blipFill>
          <a:blip r:embed="rId387" cstate="print"/>
          <a:stretch>
            <a:fillRect/>
          </a:stretch>
        </p:blipFill>
        <p:spPr>
          <a:xfrm>
            <a:off x="7891915" y="2000044"/>
            <a:ext cx="85586" cy="86397"/>
          </a:xfrm>
          <a:prstGeom prst="rect">
            <a:avLst/>
          </a:prstGeom>
        </p:spPr>
      </p:pic>
      <p:pic>
        <p:nvPicPr>
          <p:cNvPr id="701" name="bg object 701"/>
          <p:cNvPicPr/>
          <p:nvPr/>
        </p:nvPicPr>
        <p:blipFill>
          <a:blip r:embed="rId388" cstate="print"/>
          <a:stretch>
            <a:fillRect/>
          </a:stretch>
        </p:blipFill>
        <p:spPr>
          <a:xfrm>
            <a:off x="6586625" y="255465"/>
            <a:ext cx="86397" cy="85586"/>
          </a:xfrm>
          <a:prstGeom prst="rect">
            <a:avLst/>
          </a:prstGeom>
        </p:spPr>
      </p:pic>
      <p:pic>
        <p:nvPicPr>
          <p:cNvPr id="702" name="bg object 702"/>
          <p:cNvPicPr/>
          <p:nvPr/>
        </p:nvPicPr>
        <p:blipFill>
          <a:blip r:embed="rId389" cstate="print"/>
          <a:stretch>
            <a:fillRect/>
          </a:stretch>
        </p:blipFill>
        <p:spPr>
          <a:xfrm>
            <a:off x="13123220" y="4614682"/>
            <a:ext cx="89642" cy="90859"/>
          </a:xfrm>
          <a:prstGeom prst="rect">
            <a:avLst/>
          </a:prstGeom>
        </p:spPr>
      </p:pic>
      <p:pic>
        <p:nvPicPr>
          <p:cNvPr id="703" name="bg object 703"/>
          <p:cNvPicPr/>
          <p:nvPr/>
        </p:nvPicPr>
        <p:blipFill>
          <a:blip r:embed="rId390" cstate="print"/>
          <a:stretch>
            <a:fillRect/>
          </a:stretch>
        </p:blipFill>
        <p:spPr>
          <a:xfrm>
            <a:off x="9203697" y="2869292"/>
            <a:ext cx="86397" cy="85586"/>
          </a:xfrm>
          <a:prstGeom prst="rect">
            <a:avLst/>
          </a:prstGeom>
        </p:spPr>
      </p:pic>
      <p:pic>
        <p:nvPicPr>
          <p:cNvPr id="704" name="bg object 704"/>
          <p:cNvPicPr/>
          <p:nvPr/>
        </p:nvPicPr>
        <p:blipFill>
          <a:blip r:embed="rId391" cstate="print"/>
          <a:stretch>
            <a:fillRect/>
          </a:stretch>
        </p:blipFill>
        <p:spPr>
          <a:xfrm>
            <a:off x="7458712" y="1564407"/>
            <a:ext cx="85586" cy="86397"/>
          </a:xfrm>
          <a:prstGeom prst="rect">
            <a:avLst/>
          </a:prstGeom>
        </p:spPr>
      </p:pic>
      <p:pic>
        <p:nvPicPr>
          <p:cNvPr id="705" name="bg object 705"/>
          <p:cNvPicPr/>
          <p:nvPr/>
        </p:nvPicPr>
        <p:blipFill>
          <a:blip r:embed="rId392" cstate="print"/>
          <a:stretch>
            <a:fillRect/>
          </a:stretch>
        </p:blipFill>
        <p:spPr>
          <a:xfrm>
            <a:off x="12254378" y="4181073"/>
            <a:ext cx="85180" cy="86353"/>
          </a:xfrm>
          <a:prstGeom prst="rect">
            <a:avLst/>
          </a:prstGeom>
        </p:spPr>
      </p:pic>
      <p:pic>
        <p:nvPicPr>
          <p:cNvPr id="706" name="bg object 706"/>
          <p:cNvPicPr/>
          <p:nvPr/>
        </p:nvPicPr>
        <p:blipFill>
          <a:blip r:embed="rId393" cstate="print"/>
          <a:stretch>
            <a:fillRect/>
          </a:stretch>
        </p:blipFill>
        <p:spPr>
          <a:xfrm>
            <a:off x="11385130" y="3745435"/>
            <a:ext cx="85991" cy="85991"/>
          </a:xfrm>
          <a:prstGeom prst="rect">
            <a:avLst/>
          </a:prstGeom>
        </p:spPr>
      </p:pic>
      <p:pic>
        <p:nvPicPr>
          <p:cNvPr id="707" name="bg object 707"/>
          <p:cNvPicPr/>
          <p:nvPr/>
        </p:nvPicPr>
        <p:blipFill>
          <a:blip r:embed="rId394" cstate="print"/>
          <a:stretch>
            <a:fillRect/>
          </a:stretch>
        </p:blipFill>
        <p:spPr>
          <a:xfrm>
            <a:off x="10944625" y="3745435"/>
            <a:ext cx="85586" cy="85123"/>
          </a:xfrm>
          <a:prstGeom prst="rect">
            <a:avLst/>
          </a:prstGeom>
        </p:spPr>
      </p:pic>
      <p:pic>
        <p:nvPicPr>
          <p:cNvPr id="708" name="bg object 708"/>
          <p:cNvPicPr/>
          <p:nvPr/>
        </p:nvPicPr>
        <p:blipFill>
          <a:blip r:embed="rId395" cstate="print"/>
          <a:stretch>
            <a:fillRect/>
          </a:stretch>
        </p:blipFill>
        <p:spPr>
          <a:xfrm>
            <a:off x="10507364" y="3743812"/>
            <a:ext cx="88425" cy="88831"/>
          </a:xfrm>
          <a:prstGeom prst="rect">
            <a:avLst/>
          </a:prstGeom>
        </p:spPr>
      </p:pic>
      <p:pic>
        <p:nvPicPr>
          <p:cNvPr id="709" name="bg object 709"/>
          <p:cNvPicPr/>
          <p:nvPr/>
        </p:nvPicPr>
        <p:blipFill>
          <a:blip r:embed="rId396" cstate="print"/>
          <a:stretch>
            <a:fillRect/>
          </a:stretch>
        </p:blipFill>
        <p:spPr>
          <a:xfrm>
            <a:off x="14869421" y="5924840"/>
            <a:ext cx="88425" cy="88831"/>
          </a:xfrm>
          <a:prstGeom prst="rect">
            <a:avLst/>
          </a:prstGeom>
        </p:spPr>
      </p:pic>
      <p:pic>
        <p:nvPicPr>
          <p:cNvPr id="710" name="bg object 710"/>
          <p:cNvPicPr/>
          <p:nvPr/>
        </p:nvPicPr>
        <p:blipFill>
          <a:blip r:embed="rId397" cstate="print"/>
          <a:stretch>
            <a:fillRect/>
          </a:stretch>
        </p:blipFill>
        <p:spPr>
          <a:xfrm>
            <a:off x="7023479" y="1123901"/>
            <a:ext cx="85586" cy="85991"/>
          </a:xfrm>
          <a:prstGeom prst="rect">
            <a:avLst/>
          </a:prstGeom>
        </p:spPr>
      </p:pic>
      <p:pic>
        <p:nvPicPr>
          <p:cNvPr id="711" name="bg object 711"/>
          <p:cNvPicPr/>
          <p:nvPr/>
        </p:nvPicPr>
        <p:blipFill>
          <a:blip r:embed="rId398" cstate="print"/>
          <a:stretch>
            <a:fillRect/>
          </a:stretch>
        </p:blipFill>
        <p:spPr>
          <a:xfrm>
            <a:off x="15307087" y="6362506"/>
            <a:ext cx="85586" cy="85953"/>
          </a:xfrm>
          <a:prstGeom prst="rect">
            <a:avLst/>
          </a:prstGeom>
        </p:spPr>
      </p:pic>
      <p:pic>
        <p:nvPicPr>
          <p:cNvPr id="712" name="bg object 712"/>
          <p:cNvPicPr/>
          <p:nvPr/>
        </p:nvPicPr>
        <p:blipFill>
          <a:blip r:embed="rId399" cstate="print"/>
          <a:stretch>
            <a:fillRect/>
          </a:stretch>
        </p:blipFill>
        <p:spPr>
          <a:xfrm>
            <a:off x="12689204" y="4181478"/>
            <a:ext cx="85991" cy="85991"/>
          </a:xfrm>
          <a:prstGeom prst="rect">
            <a:avLst/>
          </a:prstGeom>
        </p:spPr>
      </p:pic>
      <p:pic>
        <p:nvPicPr>
          <p:cNvPr id="713" name="bg object 713"/>
          <p:cNvPicPr/>
          <p:nvPr/>
        </p:nvPicPr>
        <p:blipFill>
          <a:blip r:embed="rId400" cstate="print"/>
          <a:stretch>
            <a:fillRect/>
          </a:stretch>
        </p:blipFill>
        <p:spPr>
          <a:xfrm>
            <a:off x="15308708" y="5928491"/>
            <a:ext cx="81529" cy="81529"/>
          </a:xfrm>
          <a:prstGeom prst="rect">
            <a:avLst/>
          </a:prstGeom>
        </p:spPr>
      </p:pic>
      <p:pic>
        <p:nvPicPr>
          <p:cNvPr id="714" name="bg object 714"/>
          <p:cNvPicPr/>
          <p:nvPr/>
        </p:nvPicPr>
        <p:blipFill>
          <a:blip r:embed="rId401" cstate="print"/>
          <a:stretch>
            <a:fillRect/>
          </a:stretch>
        </p:blipFill>
        <p:spPr>
          <a:xfrm>
            <a:off x="13127682" y="4183912"/>
            <a:ext cx="81529" cy="81529"/>
          </a:xfrm>
          <a:prstGeom prst="rect">
            <a:avLst/>
          </a:prstGeom>
        </p:spPr>
      </p:pic>
      <p:pic>
        <p:nvPicPr>
          <p:cNvPr id="715" name="bg object 715"/>
          <p:cNvPicPr/>
          <p:nvPr/>
        </p:nvPicPr>
        <p:blipFill>
          <a:blip r:embed="rId402" cstate="print"/>
          <a:stretch>
            <a:fillRect/>
          </a:stretch>
        </p:blipFill>
        <p:spPr>
          <a:xfrm>
            <a:off x="13569404" y="4184318"/>
            <a:ext cx="77879" cy="77473"/>
          </a:xfrm>
          <a:prstGeom prst="rect">
            <a:avLst/>
          </a:prstGeom>
        </p:spPr>
      </p:pic>
      <p:pic>
        <p:nvPicPr>
          <p:cNvPr id="716" name="bg object 716"/>
          <p:cNvPicPr/>
          <p:nvPr/>
        </p:nvPicPr>
        <p:blipFill>
          <a:blip r:embed="rId403" cstate="print"/>
          <a:stretch>
            <a:fillRect/>
          </a:stretch>
        </p:blipFill>
        <p:spPr>
          <a:xfrm>
            <a:off x="12694883" y="3750708"/>
            <a:ext cx="77473" cy="77473"/>
          </a:xfrm>
          <a:prstGeom prst="rect">
            <a:avLst/>
          </a:prstGeom>
        </p:spPr>
      </p:pic>
      <p:pic>
        <p:nvPicPr>
          <p:cNvPr id="717" name="bg object 717"/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8329582" y="2002478"/>
            <a:ext cx="81529" cy="81529"/>
          </a:xfrm>
          <a:prstGeom prst="rect">
            <a:avLst/>
          </a:prstGeom>
        </p:spPr>
      </p:pic>
      <p:pic>
        <p:nvPicPr>
          <p:cNvPr id="718" name="bg object 718"/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7025508" y="693131"/>
            <a:ext cx="81529" cy="78248"/>
          </a:xfrm>
          <a:prstGeom prst="rect">
            <a:avLst/>
          </a:prstGeom>
        </p:spPr>
      </p:pic>
      <p:pic>
        <p:nvPicPr>
          <p:cNvPr id="719" name="bg object 719"/>
          <p:cNvPicPr/>
          <p:nvPr/>
        </p:nvPicPr>
        <p:blipFill>
          <a:blip r:embed="rId406" cstate="print"/>
          <a:stretch>
            <a:fillRect/>
          </a:stretch>
        </p:blipFill>
        <p:spPr>
          <a:xfrm>
            <a:off x="10076595" y="3313042"/>
            <a:ext cx="79501" cy="79907"/>
          </a:xfrm>
          <a:prstGeom prst="rect">
            <a:avLst/>
          </a:prstGeom>
        </p:spPr>
      </p:pic>
      <p:pic>
        <p:nvPicPr>
          <p:cNvPr id="720" name="bg object 720"/>
          <p:cNvPicPr/>
          <p:nvPr/>
        </p:nvPicPr>
        <p:blipFill>
          <a:blip r:embed="rId407" cstate="print"/>
          <a:stretch>
            <a:fillRect/>
          </a:stretch>
        </p:blipFill>
        <p:spPr>
          <a:xfrm>
            <a:off x="10510204" y="3314664"/>
            <a:ext cx="82341" cy="78284"/>
          </a:xfrm>
          <a:prstGeom prst="rect">
            <a:avLst/>
          </a:prstGeom>
        </p:spPr>
      </p:pic>
      <p:pic>
        <p:nvPicPr>
          <p:cNvPr id="721" name="bg object 721"/>
          <p:cNvPicPr/>
          <p:nvPr/>
        </p:nvPicPr>
        <p:blipFill>
          <a:blip r:embed="rId408" cstate="print"/>
          <a:stretch>
            <a:fillRect/>
          </a:stretch>
        </p:blipFill>
        <p:spPr>
          <a:xfrm>
            <a:off x="8765625" y="2438927"/>
            <a:ext cx="82341" cy="78284"/>
          </a:xfrm>
          <a:prstGeom prst="rect">
            <a:avLst/>
          </a:prstGeom>
        </p:spPr>
      </p:pic>
      <p:pic>
        <p:nvPicPr>
          <p:cNvPr id="722" name="bg object 722"/>
          <p:cNvPicPr/>
          <p:nvPr/>
        </p:nvPicPr>
        <p:blipFill>
          <a:blip r:embed="rId409" cstate="print"/>
          <a:stretch>
            <a:fillRect/>
          </a:stretch>
        </p:blipFill>
        <p:spPr>
          <a:xfrm>
            <a:off x="14873072" y="5496098"/>
            <a:ext cx="81124" cy="78284"/>
          </a:xfrm>
          <a:prstGeom prst="rect">
            <a:avLst/>
          </a:prstGeom>
        </p:spPr>
      </p:pic>
      <p:pic>
        <p:nvPicPr>
          <p:cNvPr id="723" name="bg object 723"/>
          <p:cNvPicPr/>
          <p:nvPr/>
        </p:nvPicPr>
        <p:blipFill>
          <a:blip r:embed="rId410" cstate="print"/>
          <a:stretch>
            <a:fillRect/>
          </a:stretch>
        </p:blipFill>
        <p:spPr>
          <a:xfrm>
            <a:off x="14438245" y="5494070"/>
            <a:ext cx="79907" cy="79907"/>
          </a:xfrm>
          <a:prstGeom prst="rect">
            <a:avLst/>
          </a:prstGeom>
        </p:spPr>
      </p:pic>
      <p:pic>
        <p:nvPicPr>
          <p:cNvPr id="724" name="bg object 724"/>
          <p:cNvPicPr/>
          <p:nvPr/>
        </p:nvPicPr>
        <p:blipFill>
          <a:blip r:embed="rId411" cstate="print"/>
          <a:stretch>
            <a:fillRect/>
          </a:stretch>
        </p:blipFill>
        <p:spPr>
          <a:xfrm>
            <a:off x="14004635" y="5060055"/>
            <a:ext cx="79501" cy="79907"/>
          </a:xfrm>
          <a:prstGeom prst="rect">
            <a:avLst/>
          </a:prstGeom>
        </p:spPr>
      </p:pic>
      <p:pic>
        <p:nvPicPr>
          <p:cNvPr id="725" name="bg object 725"/>
          <p:cNvPicPr/>
          <p:nvPr/>
        </p:nvPicPr>
        <p:blipFill>
          <a:blip r:embed="rId412" cstate="print"/>
          <a:stretch>
            <a:fillRect/>
          </a:stretch>
        </p:blipFill>
        <p:spPr>
          <a:xfrm>
            <a:off x="11823202" y="3747868"/>
            <a:ext cx="78284" cy="81124"/>
          </a:xfrm>
          <a:prstGeom prst="rect">
            <a:avLst/>
          </a:prstGeom>
        </p:spPr>
      </p:pic>
      <p:pic>
        <p:nvPicPr>
          <p:cNvPr id="726" name="bg object 726"/>
          <p:cNvPicPr/>
          <p:nvPr/>
        </p:nvPicPr>
        <p:blipFill>
          <a:blip r:embed="rId413" cstate="print"/>
          <a:stretch>
            <a:fillRect/>
          </a:stretch>
        </p:blipFill>
        <p:spPr>
          <a:xfrm>
            <a:off x="13563319" y="4619550"/>
            <a:ext cx="79907" cy="79907"/>
          </a:xfrm>
          <a:prstGeom prst="rect">
            <a:avLst/>
          </a:prstGeom>
        </p:spPr>
      </p:pic>
      <p:pic>
        <p:nvPicPr>
          <p:cNvPr id="727" name="bg object 727"/>
          <p:cNvPicPr/>
          <p:nvPr/>
        </p:nvPicPr>
        <p:blipFill>
          <a:blip r:embed="rId414" cstate="print"/>
          <a:stretch>
            <a:fillRect/>
          </a:stretch>
        </p:blipFill>
        <p:spPr>
          <a:xfrm>
            <a:off x="14442568" y="5062083"/>
            <a:ext cx="73556" cy="74228"/>
          </a:xfrm>
          <a:prstGeom prst="rect">
            <a:avLst/>
          </a:prstGeom>
        </p:spPr>
      </p:pic>
      <p:pic>
        <p:nvPicPr>
          <p:cNvPr id="728" name="bg object 728"/>
          <p:cNvPicPr/>
          <p:nvPr/>
        </p:nvPicPr>
        <p:blipFill>
          <a:blip r:embed="rId415" cstate="print"/>
          <a:stretch>
            <a:fillRect/>
          </a:stretch>
        </p:blipFill>
        <p:spPr>
          <a:xfrm>
            <a:off x="15313172" y="5064923"/>
            <a:ext cx="68955" cy="68550"/>
          </a:xfrm>
          <a:prstGeom prst="rect">
            <a:avLst/>
          </a:prstGeom>
        </p:spPr>
      </p:pic>
      <p:pic>
        <p:nvPicPr>
          <p:cNvPr id="729" name="bg object 729"/>
          <p:cNvPicPr/>
          <p:nvPr/>
        </p:nvPicPr>
        <p:blipFill>
          <a:blip r:embed="rId416" cstate="print"/>
          <a:stretch>
            <a:fillRect/>
          </a:stretch>
        </p:blipFill>
        <p:spPr>
          <a:xfrm>
            <a:off x="14876722" y="5063300"/>
            <a:ext cx="75851" cy="71795"/>
          </a:xfrm>
          <a:prstGeom prst="rect">
            <a:avLst/>
          </a:prstGeom>
        </p:spPr>
      </p:pic>
      <p:pic>
        <p:nvPicPr>
          <p:cNvPr id="730" name="bg object 730"/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15310738" y="5499343"/>
            <a:ext cx="75445" cy="71389"/>
          </a:xfrm>
          <a:prstGeom prst="rect">
            <a:avLst/>
          </a:prstGeom>
        </p:spPr>
      </p:pic>
      <p:pic>
        <p:nvPicPr>
          <p:cNvPr id="731" name="bg object 731"/>
          <p:cNvPicPr/>
          <p:nvPr/>
        </p:nvPicPr>
        <p:blipFill>
          <a:blip r:embed="rId418" cstate="print"/>
          <a:stretch>
            <a:fillRect/>
          </a:stretch>
        </p:blipFill>
        <p:spPr>
          <a:xfrm>
            <a:off x="12265735" y="3321155"/>
            <a:ext cx="65710" cy="66080"/>
          </a:xfrm>
          <a:prstGeom prst="rect">
            <a:avLst/>
          </a:prstGeom>
        </p:spPr>
      </p:pic>
      <p:pic>
        <p:nvPicPr>
          <p:cNvPr id="732" name="bg object 732"/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11829286" y="3320749"/>
            <a:ext cx="66116" cy="66521"/>
          </a:xfrm>
          <a:prstGeom prst="rect">
            <a:avLst/>
          </a:prstGeom>
        </p:spPr>
      </p:pic>
      <p:pic>
        <p:nvPicPr>
          <p:cNvPr id="733" name="bg object 733"/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11389592" y="3318315"/>
            <a:ext cx="75851" cy="71795"/>
          </a:xfrm>
          <a:prstGeom prst="rect">
            <a:avLst/>
          </a:prstGeom>
        </p:spPr>
      </p:pic>
      <p:pic>
        <p:nvPicPr>
          <p:cNvPr id="734" name="bg object 734"/>
          <p:cNvPicPr/>
          <p:nvPr/>
        </p:nvPicPr>
        <p:blipFill>
          <a:blip r:embed="rId421" cstate="print"/>
          <a:stretch>
            <a:fillRect/>
          </a:stretch>
        </p:blipFill>
        <p:spPr>
          <a:xfrm>
            <a:off x="12698534" y="3319938"/>
            <a:ext cx="70578" cy="68550"/>
          </a:xfrm>
          <a:prstGeom prst="rect">
            <a:avLst/>
          </a:prstGeom>
        </p:spPr>
      </p:pic>
      <p:pic>
        <p:nvPicPr>
          <p:cNvPr id="735" name="bg object 735"/>
          <p:cNvPicPr/>
          <p:nvPr/>
        </p:nvPicPr>
        <p:blipFill>
          <a:blip r:embed="rId422" cstate="print"/>
          <a:stretch>
            <a:fillRect/>
          </a:stretch>
        </p:blipFill>
        <p:spPr>
          <a:xfrm>
            <a:off x="10950304" y="3317910"/>
            <a:ext cx="72606" cy="72200"/>
          </a:xfrm>
          <a:prstGeom prst="rect">
            <a:avLst/>
          </a:prstGeom>
        </p:spPr>
      </p:pic>
      <p:pic>
        <p:nvPicPr>
          <p:cNvPr id="736" name="bg object 736"/>
          <p:cNvPicPr/>
          <p:nvPr/>
        </p:nvPicPr>
        <p:blipFill>
          <a:blip r:embed="rId423" cstate="print"/>
          <a:stretch>
            <a:fillRect/>
          </a:stretch>
        </p:blipFill>
        <p:spPr>
          <a:xfrm>
            <a:off x="11393002" y="2878976"/>
            <a:ext cx="67574" cy="68600"/>
          </a:xfrm>
          <a:prstGeom prst="rect">
            <a:avLst/>
          </a:prstGeom>
        </p:spPr>
      </p:pic>
      <p:pic>
        <p:nvPicPr>
          <p:cNvPr id="737" name="bg object 737"/>
          <p:cNvPicPr/>
          <p:nvPr/>
        </p:nvPicPr>
        <p:blipFill>
          <a:blip r:embed="rId424" cstate="print"/>
          <a:stretch>
            <a:fillRect/>
          </a:stretch>
        </p:blipFill>
        <p:spPr>
          <a:xfrm>
            <a:off x="9209375" y="2441526"/>
            <a:ext cx="74228" cy="72441"/>
          </a:xfrm>
          <a:prstGeom prst="rect">
            <a:avLst/>
          </a:prstGeom>
        </p:spPr>
      </p:pic>
      <p:pic>
        <p:nvPicPr>
          <p:cNvPr id="738" name="bg object 738"/>
          <p:cNvPicPr/>
          <p:nvPr/>
        </p:nvPicPr>
        <p:blipFill>
          <a:blip r:embed="rId425" cstate="print"/>
          <a:stretch>
            <a:fillRect/>
          </a:stretch>
        </p:blipFill>
        <p:spPr>
          <a:xfrm>
            <a:off x="9647446" y="2443795"/>
            <a:ext cx="68144" cy="67738"/>
          </a:xfrm>
          <a:prstGeom prst="rect">
            <a:avLst/>
          </a:prstGeom>
        </p:spPr>
      </p:pic>
      <p:pic>
        <p:nvPicPr>
          <p:cNvPr id="739" name="bg object 739"/>
          <p:cNvPicPr/>
          <p:nvPr/>
        </p:nvPicPr>
        <p:blipFill>
          <a:blip r:embed="rId426" cstate="print"/>
          <a:stretch>
            <a:fillRect/>
          </a:stretch>
        </p:blipFill>
        <p:spPr>
          <a:xfrm>
            <a:off x="10084707" y="2444606"/>
            <a:ext cx="65710" cy="66093"/>
          </a:xfrm>
          <a:prstGeom prst="rect">
            <a:avLst/>
          </a:prstGeom>
        </p:spPr>
      </p:pic>
      <p:pic>
        <p:nvPicPr>
          <p:cNvPr id="740" name="bg object 740"/>
          <p:cNvPicPr/>
          <p:nvPr/>
        </p:nvPicPr>
        <p:blipFill>
          <a:blip r:embed="rId427" cstate="print"/>
          <a:stretch>
            <a:fillRect/>
          </a:stretch>
        </p:blipFill>
        <p:spPr>
          <a:xfrm>
            <a:off x="12260867" y="3751114"/>
            <a:ext cx="73417" cy="75851"/>
          </a:xfrm>
          <a:prstGeom prst="rect">
            <a:avLst/>
          </a:prstGeom>
        </p:spPr>
      </p:pic>
      <p:pic>
        <p:nvPicPr>
          <p:cNvPr id="741" name="bg object 741"/>
          <p:cNvPicPr/>
          <p:nvPr/>
        </p:nvPicPr>
        <p:blipFill>
          <a:blip r:embed="rId428" cstate="print"/>
          <a:stretch>
            <a:fillRect/>
          </a:stretch>
        </p:blipFill>
        <p:spPr>
          <a:xfrm>
            <a:off x="10951926" y="2878621"/>
            <a:ext cx="69361" cy="68955"/>
          </a:xfrm>
          <a:prstGeom prst="rect">
            <a:avLst/>
          </a:prstGeom>
        </p:spPr>
      </p:pic>
      <p:pic>
        <p:nvPicPr>
          <p:cNvPr id="742" name="bg object 742"/>
          <p:cNvPicPr/>
          <p:nvPr/>
        </p:nvPicPr>
        <p:blipFill>
          <a:blip r:embed="rId429" cstate="print"/>
          <a:stretch>
            <a:fillRect/>
          </a:stretch>
        </p:blipFill>
        <p:spPr>
          <a:xfrm>
            <a:off x="14009503" y="3755575"/>
            <a:ext cx="68144" cy="67738"/>
          </a:xfrm>
          <a:prstGeom prst="rect">
            <a:avLst/>
          </a:prstGeom>
        </p:spPr>
      </p:pic>
      <p:pic>
        <p:nvPicPr>
          <p:cNvPr id="743" name="bg object 743"/>
          <p:cNvPicPr/>
          <p:nvPr/>
        </p:nvPicPr>
        <p:blipFill>
          <a:blip r:embed="rId430" cstate="print"/>
          <a:stretch>
            <a:fillRect/>
          </a:stretch>
        </p:blipFill>
        <p:spPr>
          <a:xfrm>
            <a:off x="14445090" y="3755981"/>
            <a:ext cx="68195" cy="68144"/>
          </a:xfrm>
          <a:prstGeom prst="rect">
            <a:avLst/>
          </a:prstGeom>
        </p:spPr>
      </p:pic>
      <p:pic>
        <p:nvPicPr>
          <p:cNvPr id="744" name="bg object 744"/>
          <p:cNvPicPr/>
          <p:nvPr/>
        </p:nvPicPr>
        <p:blipFill>
          <a:blip r:embed="rId431" cstate="print"/>
          <a:stretch>
            <a:fillRect/>
          </a:stretch>
        </p:blipFill>
        <p:spPr>
          <a:xfrm>
            <a:off x="10517911" y="2879432"/>
            <a:ext cx="69361" cy="68550"/>
          </a:xfrm>
          <a:prstGeom prst="rect">
            <a:avLst/>
          </a:prstGeom>
        </p:spPr>
      </p:pic>
      <p:pic>
        <p:nvPicPr>
          <p:cNvPr id="745" name="bg object 745"/>
          <p:cNvPicPr/>
          <p:nvPr/>
        </p:nvPicPr>
        <p:blipFill>
          <a:blip r:embed="rId432" cstate="print"/>
          <a:stretch>
            <a:fillRect/>
          </a:stretch>
        </p:blipFill>
        <p:spPr>
          <a:xfrm>
            <a:off x="10083084" y="2879039"/>
            <a:ext cx="68955" cy="70565"/>
          </a:xfrm>
          <a:prstGeom prst="rect">
            <a:avLst/>
          </a:prstGeom>
        </p:spPr>
      </p:pic>
      <p:pic>
        <p:nvPicPr>
          <p:cNvPr id="746" name="bg object 746"/>
          <p:cNvPicPr/>
          <p:nvPr/>
        </p:nvPicPr>
        <p:blipFill>
          <a:blip r:embed="rId433" cstate="print"/>
          <a:stretch>
            <a:fillRect/>
          </a:stretch>
        </p:blipFill>
        <p:spPr>
          <a:xfrm>
            <a:off x="7903273" y="1139721"/>
            <a:ext cx="66116" cy="66521"/>
          </a:xfrm>
          <a:prstGeom prst="rect">
            <a:avLst/>
          </a:prstGeom>
        </p:spPr>
      </p:pic>
      <p:pic>
        <p:nvPicPr>
          <p:cNvPr id="747" name="bg object 747"/>
          <p:cNvPicPr/>
          <p:nvPr/>
        </p:nvPicPr>
        <p:blipFill>
          <a:blip r:embed="rId434" cstate="print"/>
          <a:stretch>
            <a:fillRect/>
          </a:stretch>
        </p:blipFill>
        <p:spPr>
          <a:xfrm>
            <a:off x="7465607" y="1138098"/>
            <a:ext cx="70172" cy="70983"/>
          </a:xfrm>
          <a:prstGeom prst="rect">
            <a:avLst/>
          </a:prstGeom>
        </p:spPr>
      </p:pic>
      <p:pic>
        <p:nvPicPr>
          <p:cNvPr id="748" name="bg object 748"/>
          <p:cNvPicPr/>
          <p:nvPr/>
        </p:nvPicPr>
        <p:blipFill>
          <a:blip r:embed="rId435" cstate="print"/>
          <a:stretch>
            <a:fillRect/>
          </a:stretch>
        </p:blipFill>
        <p:spPr>
          <a:xfrm>
            <a:off x="7466418" y="698404"/>
            <a:ext cx="68144" cy="67738"/>
          </a:xfrm>
          <a:prstGeom prst="rect">
            <a:avLst/>
          </a:prstGeom>
        </p:spPr>
      </p:pic>
      <p:pic>
        <p:nvPicPr>
          <p:cNvPr id="749" name="bg object 749"/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14007069" y="4185940"/>
            <a:ext cx="71795" cy="75040"/>
          </a:xfrm>
          <a:prstGeom prst="rect">
            <a:avLst/>
          </a:prstGeom>
        </p:spPr>
      </p:pic>
      <p:pic>
        <p:nvPicPr>
          <p:cNvPr id="750" name="bg object 750"/>
          <p:cNvPicPr/>
          <p:nvPr/>
        </p:nvPicPr>
        <p:blipFill>
          <a:blip r:embed="rId437" cstate="print"/>
          <a:stretch>
            <a:fillRect/>
          </a:stretch>
        </p:blipFill>
        <p:spPr>
          <a:xfrm>
            <a:off x="15314793" y="4624823"/>
            <a:ext cx="67738" cy="68550"/>
          </a:xfrm>
          <a:prstGeom prst="rect">
            <a:avLst/>
          </a:prstGeom>
        </p:spPr>
      </p:pic>
      <p:pic>
        <p:nvPicPr>
          <p:cNvPr id="751" name="bg object 751"/>
          <p:cNvPicPr/>
          <p:nvPr/>
        </p:nvPicPr>
        <p:blipFill>
          <a:blip r:embed="rId438" cstate="print"/>
          <a:stretch>
            <a:fillRect/>
          </a:stretch>
        </p:blipFill>
        <p:spPr>
          <a:xfrm>
            <a:off x="7900028" y="1570897"/>
            <a:ext cx="72441" cy="74634"/>
          </a:xfrm>
          <a:prstGeom prst="rect">
            <a:avLst/>
          </a:prstGeom>
        </p:spPr>
      </p:pic>
      <p:pic>
        <p:nvPicPr>
          <p:cNvPr id="752" name="bg object 752"/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9644969" y="2875782"/>
            <a:ext cx="72650" cy="75040"/>
          </a:xfrm>
          <a:prstGeom prst="rect">
            <a:avLst/>
          </a:prstGeom>
        </p:spPr>
      </p:pic>
      <p:pic>
        <p:nvPicPr>
          <p:cNvPr id="753" name="bg object 753"/>
          <p:cNvPicPr/>
          <p:nvPr/>
        </p:nvPicPr>
        <p:blipFill>
          <a:blip r:embed="rId440" cstate="print"/>
          <a:stretch>
            <a:fillRect/>
          </a:stretch>
        </p:blipFill>
        <p:spPr>
          <a:xfrm>
            <a:off x="14881184" y="4624823"/>
            <a:ext cx="68144" cy="68144"/>
          </a:xfrm>
          <a:prstGeom prst="rect">
            <a:avLst/>
          </a:prstGeom>
        </p:spPr>
      </p:pic>
      <p:pic>
        <p:nvPicPr>
          <p:cNvPr id="754" name="bg object 754"/>
          <p:cNvPicPr/>
          <p:nvPr/>
        </p:nvPicPr>
        <p:blipFill>
          <a:blip r:embed="rId441" cstate="print"/>
          <a:stretch>
            <a:fillRect/>
          </a:stretch>
        </p:blipFill>
        <p:spPr>
          <a:xfrm>
            <a:off x="14443924" y="4624734"/>
            <a:ext cx="70578" cy="69044"/>
          </a:xfrm>
          <a:prstGeom prst="rect">
            <a:avLst/>
          </a:prstGeom>
        </p:spPr>
      </p:pic>
      <p:pic>
        <p:nvPicPr>
          <p:cNvPr id="755" name="bg object 755"/>
          <p:cNvPicPr/>
          <p:nvPr/>
        </p:nvPicPr>
        <p:blipFill>
          <a:blip r:embed="rId442" cstate="print"/>
          <a:stretch>
            <a:fillRect/>
          </a:stretch>
        </p:blipFill>
        <p:spPr>
          <a:xfrm>
            <a:off x="14007025" y="4621172"/>
            <a:ext cx="72650" cy="75040"/>
          </a:xfrm>
          <a:prstGeom prst="rect">
            <a:avLst/>
          </a:prstGeom>
        </p:spPr>
      </p:pic>
      <p:pic>
        <p:nvPicPr>
          <p:cNvPr id="756" name="bg object 756"/>
          <p:cNvPicPr/>
          <p:nvPr/>
        </p:nvPicPr>
        <p:blipFill>
          <a:blip r:embed="rId443" cstate="print"/>
          <a:stretch>
            <a:fillRect/>
          </a:stretch>
        </p:blipFill>
        <p:spPr>
          <a:xfrm>
            <a:off x="7027783" y="259775"/>
            <a:ext cx="74963" cy="72942"/>
          </a:xfrm>
          <a:prstGeom prst="rect">
            <a:avLst/>
          </a:prstGeom>
        </p:spPr>
      </p:pic>
      <p:pic>
        <p:nvPicPr>
          <p:cNvPr id="757" name="bg object 757"/>
          <p:cNvPicPr/>
          <p:nvPr/>
        </p:nvPicPr>
        <p:blipFill>
          <a:blip r:embed="rId444" cstate="print"/>
          <a:stretch>
            <a:fillRect/>
          </a:stretch>
        </p:blipFill>
        <p:spPr>
          <a:xfrm>
            <a:off x="14445141" y="4189185"/>
            <a:ext cx="68955" cy="67738"/>
          </a:xfrm>
          <a:prstGeom prst="rect">
            <a:avLst/>
          </a:prstGeom>
        </p:spPr>
      </p:pic>
      <p:sp>
        <p:nvSpPr>
          <p:cNvPr id="758" name="bg object 758"/>
          <p:cNvSpPr/>
          <p:nvPr/>
        </p:nvSpPr>
        <p:spPr>
          <a:xfrm>
            <a:off x="12268017" y="2885922"/>
            <a:ext cx="61594" cy="62865"/>
          </a:xfrm>
          <a:custGeom>
            <a:avLst/>
            <a:gdLst/>
            <a:ahLst/>
            <a:cxnLst/>
            <a:rect l="l" t="t" r="r" b="b"/>
            <a:pathLst>
              <a:path w="61595" h="62864">
                <a:moveTo>
                  <a:pt x="33222" y="62814"/>
                </a:moveTo>
                <a:lnTo>
                  <a:pt x="19621" y="61248"/>
                </a:lnTo>
                <a:lnTo>
                  <a:pt x="9734" y="55868"/>
                </a:lnTo>
                <a:lnTo>
                  <a:pt x="3194" y="48319"/>
                </a:lnTo>
                <a:lnTo>
                  <a:pt x="0" y="38717"/>
                </a:lnTo>
                <a:lnTo>
                  <a:pt x="152" y="27176"/>
                </a:lnTo>
                <a:lnTo>
                  <a:pt x="3758" y="16028"/>
                </a:lnTo>
                <a:lnTo>
                  <a:pt x="10444" y="7960"/>
                </a:lnTo>
                <a:lnTo>
                  <a:pt x="19538" y="2693"/>
                </a:lnTo>
                <a:lnTo>
                  <a:pt x="30168" y="0"/>
                </a:lnTo>
                <a:lnTo>
                  <a:pt x="42292" y="2693"/>
                </a:lnTo>
                <a:lnTo>
                  <a:pt x="52933" y="11813"/>
                </a:lnTo>
                <a:lnTo>
                  <a:pt x="60000" y="24356"/>
                </a:lnTo>
                <a:lnTo>
                  <a:pt x="61400" y="37317"/>
                </a:lnTo>
                <a:lnTo>
                  <a:pt x="56013" y="49669"/>
                </a:lnTo>
                <a:lnTo>
                  <a:pt x="45987" y="58561"/>
                </a:lnTo>
                <a:lnTo>
                  <a:pt x="33222" y="62814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59" name="bg object 759"/>
          <p:cNvSpPr/>
          <p:nvPr/>
        </p:nvSpPr>
        <p:spPr>
          <a:xfrm>
            <a:off x="11830503" y="2882931"/>
            <a:ext cx="62865" cy="61594"/>
          </a:xfrm>
          <a:custGeom>
            <a:avLst/>
            <a:gdLst/>
            <a:ahLst/>
            <a:cxnLst/>
            <a:rect l="l" t="t" r="r" b="b"/>
            <a:pathLst>
              <a:path w="62865" h="61594">
                <a:moveTo>
                  <a:pt x="37395" y="61365"/>
                </a:moveTo>
                <a:lnTo>
                  <a:pt x="24698" y="60006"/>
                </a:lnTo>
                <a:lnTo>
                  <a:pt x="12016" y="52984"/>
                </a:lnTo>
                <a:lnTo>
                  <a:pt x="2756" y="42463"/>
                </a:lnTo>
                <a:lnTo>
                  <a:pt x="0" y="30573"/>
                </a:lnTo>
                <a:lnTo>
                  <a:pt x="2471" y="19888"/>
                </a:lnTo>
                <a:lnTo>
                  <a:pt x="7605" y="10799"/>
                </a:lnTo>
                <a:lnTo>
                  <a:pt x="15629" y="3992"/>
                </a:lnTo>
                <a:lnTo>
                  <a:pt x="26771" y="152"/>
                </a:lnTo>
                <a:lnTo>
                  <a:pt x="38084" y="0"/>
                </a:lnTo>
                <a:lnTo>
                  <a:pt x="47609" y="3194"/>
                </a:lnTo>
                <a:lnTo>
                  <a:pt x="55234" y="9734"/>
                </a:lnTo>
                <a:lnTo>
                  <a:pt x="60843" y="19621"/>
                </a:lnTo>
                <a:lnTo>
                  <a:pt x="62415" y="33051"/>
                </a:lnTo>
                <a:lnTo>
                  <a:pt x="58206" y="45835"/>
                </a:lnTo>
                <a:lnTo>
                  <a:pt x="49435" y="55956"/>
                </a:lnTo>
                <a:lnTo>
                  <a:pt x="37395" y="6136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60" name="bg object 760"/>
          <p:cNvPicPr/>
          <p:nvPr/>
        </p:nvPicPr>
        <p:blipFill>
          <a:blip r:embed="rId445" cstate="print"/>
          <a:stretch>
            <a:fillRect/>
          </a:stretch>
        </p:blipFill>
        <p:spPr>
          <a:xfrm>
            <a:off x="13134576" y="3757603"/>
            <a:ext cx="65305" cy="64493"/>
          </a:xfrm>
          <a:prstGeom prst="rect">
            <a:avLst/>
          </a:prstGeom>
        </p:spPr>
      </p:pic>
      <p:pic>
        <p:nvPicPr>
          <p:cNvPr id="761" name="bg object 761"/>
          <p:cNvPicPr/>
          <p:nvPr/>
        </p:nvPicPr>
        <p:blipFill>
          <a:blip r:embed="rId446" cstate="print"/>
          <a:stretch>
            <a:fillRect/>
          </a:stretch>
        </p:blipFill>
        <p:spPr>
          <a:xfrm>
            <a:off x="13575083" y="3758009"/>
            <a:ext cx="64899" cy="64899"/>
          </a:xfrm>
          <a:prstGeom prst="rect">
            <a:avLst/>
          </a:prstGeom>
        </p:spPr>
      </p:pic>
      <p:pic>
        <p:nvPicPr>
          <p:cNvPr id="762" name="bg object 762"/>
          <p:cNvPicPr/>
          <p:nvPr/>
        </p:nvPicPr>
        <p:blipFill>
          <a:blip r:embed="rId447" cstate="print"/>
          <a:stretch>
            <a:fillRect/>
          </a:stretch>
        </p:blipFill>
        <p:spPr>
          <a:xfrm>
            <a:off x="8338911" y="1575359"/>
            <a:ext cx="66116" cy="66521"/>
          </a:xfrm>
          <a:prstGeom prst="rect">
            <a:avLst/>
          </a:prstGeom>
        </p:spPr>
      </p:pic>
      <p:pic>
        <p:nvPicPr>
          <p:cNvPr id="763" name="bg object 763"/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9213432" y="2009374"/>
            <a:ext cx="64493" cy="65265"/>
          </a:xfrm>
          <a:prstGeom prst="rect">
            <a:avLst/>
          </a:prstGeom>
        </p:spPr>
      </p:pic>
      <p:sp>
        <p:nvSpPr>
          <p:cNvPr id="764" name="bg object 764"/>
          <p:cNvSpPr/>
          <p:nvPr/>
        </p:nvSpPr>
        <p:spPr>
          <a:xfrm>
            <a:off x="7469207" y="266011"/>
            <a:ext cx="62230" cy="61594"/>
          </a:xfrm>
          <a:custGeom>
            <a:avLst/>
            <a:gdLst/>
            <a:ahLst/>
            <a:cxnLst/>
            <a:rect l="l" t="t" r="r" b="b"/>
            <a:pathLst>
              <a:path w="62229" h="61595">
                <a:moveTo>
                  <a:pt x="37342" y="61185"/>
                </a:moveTo>
                <a:lnTo>
                  <a:pt x="26010" y="60843"/>
                </a:lnTo>
                <a:lnTo>
                  <a:pt x="12979" y="55303"/>
                </a:lnTo>
                <a:lnTo>
                  <a:pt x="3904" y="45429"/>
                </a:lnTo>
                <a:lnTo>
                  <a:pt x="0" y="33121"/>
                </a:lnTo>
                <a:lnTo>
                  <a:pt x="2484" y="20281"/>
                </a:lnTo>
                <a:lnTo>
                  <a:pt x="8207" y="10951"/>
                </a:lnTo>
                <a:lnTo>
                  <a:pt x="15717" y="4056"/>
                </a:lnTo>
                <a:lnTo>
                  <a:pt x="25129" y="202"/>
                </a:lnTo>
                <a:lnTo>
                  <a:pt x="36556" y="0"/>
                </a:lnTo>
                <a:lnTo>
                  <a:pt x="48864" y="5171"/>
                </a:lnTo>
                <a:lnTo>
                  <a:pt x="57750" y="14906"/>
                </a:lnTo>
                <a:lnTo>
                  <a:pt x="62224" y="26923"/>
                </a:lnTo>
                <a:lnTo>
                  <a:pt x="61299" y="38939"/>
                </a:lnTo>
                <a:lnTo>
                  <a:pt x="54987" y="50461"/>
                </a:lnTo>
                <a:lnTo>
                  <a:pt x="47001" y="57801"/>
                </a:lnTo>
                <a:lnTo>
                  <a:pt x="37342" y="61185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65" name="bg object 765"/>
          <p:cNvSpPr/>
          <p:nvPr/>
        </p:nvSpPr>
        <p:spPr>
          <a:xfrm>
            <a:off x="14448874" y="3323297"/>
            <a:ext cx="61594" cy="62865"/>
          </a:xfrm>
          <a:custGeom>
            <a:avLst/>
            <a:gdLst/>
            <a:ahLst/>
            <a:cxnLst/>
            <a:rect l="l" t="t" r="r" b="b"/>
            <a:pathLst>
              <a:path w="61594" h="62864">
                <a:moveTo>
                  <a:pt x="30339" y="62757"/>
                </a:moveTo>
                <a:lnTo>
                  <a:pt x="323" y="35580"/>
                </a:lnTo>
                <a:lnTo>
                  <a:pt x="39" y="25440"/>
                </a:lnTo>
                <a:lnTo>
                  <a:pt x="0" y="24039"/>
                </a:lnTo>
                <a:lnTo>
                  <a:pt x="3213" y="14437"/>
                </a:lnTo>
                <a:lnTo>
                  <a:pt x="9849" y="6889"/>
                </a:lnTo>
                <a:lnTo>
                  <a:pt x="19793" y="1508"/>
                </a:lnTo>
                <a:lnTo>
                  <a:pt x="33394" y="0"/>
                </a:lnTo>
                <a:lnTo>
                  <a:pt x="46158" y="4347"/>
                </a:lnTo>
                <a:lnTo>
                  <a:pt x="56184" y="13258"/>
                </a:lnTo>
                <a:lnTo>
                  <a:pt x="61572" y="25440"/>
                </a:lnTo>
                <a:lnTo>
                  <a:pt x="59943" y="38229"/>
                </a:lnTo>
                <a:lnTo>
                  <a:pt x="52800" y="50791"/>
                </a:lnTo>
                <a:lnTo>
                  <a:pt x="42235" y="60006"/>
                </a:lnTo>
                <a:lnTo>
                  <a:pt x="30339" y="62757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66" name="bg object 766"/>
          <p:cNvSpPr/>
          <p:nvPr/>
        </p:nvSpPr>
        <p:spPr>
          <a:xfrm>
            <a:off x="14012343" y="3322777"/>
            <a:ext cx="62230" cy="63500"/>
          </a:xfrm>
          <a:custGeom>
            <a:avLst/>
            <a:gdLst/>
            <a:ahLst/>
            <a:cxnLst/>
            <a:rect l="l" t="t" r="r" b="b"/>
            <a:pathLst>
              <a:path w="62230" h="63500">
                <a:moveTo>
                  <a:pt x="31232" y="63276"/>
                </a:moveTo>
                <a:lnTo>
                  <a:pt x="30827" y="63276"/>
                </a:lnTo>
                <a:lnTo>
                  <a:pt x="20363" y="60342"/>
                </a:lnTo>
                <a:lnTo>
                  <a:pt x="11306" y="55012"/>
                </a:lnTo>
                <a:lnTo>
                  <a:pt x="4303" y="47020"/>
                </a:lnTo>
                <a:lnTo>
                  <a:pt x="0" y="36100"/>
                </a:lnTo>
                <a:lnTo>
                  <a:pt x="830" y="23215"/>
                </a:lnTo>
                <a:lnTo>
                  <a:pt x="7554" y="11205"/>
                </a:lnTo>
                <a:lnTo>
                  <a:pt x="18310" y="2617"/>
                </a:lnTo>
                <a:lnTo>
                  <a:pt x="31232" y="0"/>
                </a:lnTo>
                <a:lnTo>
                  <a:pt x="41975" y="2116"/>
                </a:lnTo>
                <a:lnTo>
                  <a:pt x="51159" y="6895"/>
                </a:lnTo>
                <a:lnTo>
                  <a:pt x="57984" y="14716"/>
                </a:lnTo>
                <a:lnTo>
                  <a:pt x="61654" y="25959"/>
                </a:lnTo>
                <a:lnTo>
                  <a:pt x="60152" y="39548"/>
                </a:lnTo>
                <a:lnTo>
                  <a:pt x="53288" y="52223"/>
                </a:lnTo>
                <a:lnTo>
                  <a:pt x="43002" y="61096"/>
                </a:lnTo>
                <a:lnTo>
                  <a:pt x="31232" y="63276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67" name="bg object 767"/>
          <p:cNvPicPr/>
          <p:nvPr/>
        </p:nvPicPr>
        <p:blipFill>
          <a:blip r:embed="rId449" cstate="print"/>
          <a:stretch>
            <a:fillRect/>
          </a:stretch>
        </p:blipFill>
        <p:spPr>
          <a:xfrm>
            <a:off x="14882806" y="4189996"/>
            <a:ext cx="65305" cy="65305"/>
          </a:xfrm>
          <a:prstGeom prst="rect">
            <a:avLst/>
          </a:prstGeom>
        </p:spPr>
      </p:pic>
      <p:sp>
        <p:nvSpPr>
          <p:cNvPr id="768" name="bg object 768"/>
          <p:cNvSpPr/>
          <p:nvPr/>
        </p:nvSpPr>
        <p:spPr>
          <a:xfrm>
            <a:off x="7905707" y="700432"/>
            <a:ext cx="61594" cy="64135"/>
          </a:xfrm>
          <a:custGeom>
            <a:avLst/>
            <a:gdLst/>
            <a:ahLst/>
            <a:cxnLst/>
            <a:rect l="l" t="t" r="r" b="b"/>
            <a:pathLst>
              <a:path w="61595" h="64134">
                <a:moveTo>
                  <a:pt x="30016" y="64088"/>
                </a:moveTo>
                <a:lnTo>
                  <a:pt x="30016" y="63682"/>
                </a:lnTo>
                <a:lnTo>
                  <a:pt x="18138" y="61324"/>
                </a:lnTo>
                <a:lnTo>
                  <a:pt x="8011" y="52426"/>
                </a:lnTo>
                <a:lnTo>
                  <a:pt x="1381" y="39725"/>
                </a:lnTo>
                <a:lnTo>
                  <a:pt x="0" y="25959"/>
                </a:lnTo>
                <a:lnTo>
                  <a:pt x="3897" y="14830"/>
                </a:lnTo>
                <a:lnTo>
                  <a:pt x="10799" y="7504"/>
                </a:lnTo>
                <a:lnTo>
                  <a:pt x="19907" y="2915"/>
                </a:lnTo>
                <a:lnTo>
                  <a:pt x="30421" y="0"/>
                </a:lnTo>
                <a:lnTo>
                  <a:pt x="43509" y="3834"/>
                </a:lnTo>
                <a:lnTo>
                  <a:pt x="54201" y="12726"/>
                </a:lnTo>
                <a:lnTo>
                  <a:pt x="60710" y="24584"/>
                </a:lnTo>
                <a:lnTo>
                  <a:pt x="61248" y="37317"/>
                </a:lnTo>
                <a:lnTo>
                  <a:pt x="56768" y="48059"/>
                </a:lnTo>
                <a:lnTo>
                  <a:pt x="49739" y="56026"/>
                </a:lnTo>
                <a:lnTo>
                  <a:pt x="40657" y="61331"/>
                </a:lnTo>
                <a:lnTo>
                  <a:pt x="30016" y="64088"/>
                </a:lnTo>
                <a:close/>
              </a:path>
            </a:pathLst>
          </a:custGeom>
          <a:solidFill>
            <a:srgbClr val="B497DE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69" name="bg object 769"/>
          <p:cNvPicPr/>
          <p:nvPr/>
        </p:nvPicPr>
        <p:blipFill>
          <a:blip r:embed="rId450" cstate="print"/>
          <a:stretch>
            <a:fillRect/>
          </a:stretch>
        </p:blipFill>
        <p:spPr>
          <a:xfrm>
            <a:off x="8771304" y="2008157"/>
            <a:ext cx="66521" cy="66521"/>
          </a:xfrm>
          <a:prstGeom prst="rect">
            <a:avLst/>
          </a:prstGeom>
        </p:spPr>
      </p:pic>
      <p:pic>
        <p:nvPicPr>
          <p:cNvPr id="770" name="bg object 770"/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771" name="bg object 771"/>
          <p:cNvPicPr/>
          <p:nvPr/>
        </p:nvPicPr>
        <p:blipFill>
          <a:blip r:embed="rId452" cstate="print"/>
          <a:stretch>
            <a:fillRect/>
          </a:stretch>
        </p:blipFill>
        <p:spPr>
          <a:xfrm>
            <a:off x="3199577" y="0"/>
            <a:ext cx="15088422" cy="10286999"/>
          </a:xfrm>
          <a:prstGeom prst="rect">
            <a:avLst/>
          </a:prstGeom>
        </p:spPr>
      </p:pic>
      <p:pic>
        <p:nvPicPr>
          <p:cNvPr id="772" name="bg object 772"/>
          <p:cNvPicPr/>
          <p:nvPr/>
        </p:nvPicPr>
        <p:blipFill>
          <a:blip r:embed="rId453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899" y="353156"/>
            <a:ext cx="17456201" cy="2425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0100" y="3256414"/>
            <a:ext cx="16047799" cy="545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2.png"/><Relationship Id="rId3" Type="http://schemas.openxmlformats.org/officeDocument/2006/relationships/image" Target="../media/image475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2.png"/><Relationship Id="rId3" Type="http://schemas.openxmlformats.org/officeDocument/2006/relationships/image" Target="../media/image47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7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8.jpg"/><Relationship Id="rId3" Type="http://schemas.openxmlformats.org/officeDocument/2006/relationships/image" Target="../media/image479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0.jpg"/><Relationship Id="rId3" Type="http://schemas.openxmlformats.org/officeDocument/2006/relationships/image" Target="../media/image481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2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84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4.png"/><Relationship Id="rId3" Type="http://schemas.openxmlformats.org/officeDocument/2006/relationships/image" Target="../media/image45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85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6.jpg"/><Relationship Id="rId3" Type="http://schemas.openxmlformats.org/officeDocument/2006/relationships/image" Target="../media/image487.jpg"/><Relationship Id="rId4" Type="http://schemas.openxmlformats.org/officeDocument/2006/relationships/image" Target="../media/image488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9.jpg"/><Relationship Id="rId3" Type="http://schemas.openxmlformats.org/officeDocument/2006/relationships/image" Target="../media/image490.jpg"/><Relationship Id="rId4" Type="http://schemas.openxmlformats.org/officeDocument/2006/relationships/image" Target="../media/image491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492.jpg"/><Relationship Id="rId4" Type="http://schemas.openxmlformats.org/officeDocument/2006/relationships/image" Target="../media/image49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4.png"/><Relationship Id="rId3" Type="http://schemas.openxmlformats.org/officeDocument/2006/relationships/image" Target="../media/image495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6.png"/><Relationship Id="rId3" Type="http://schemas.openxmlformats.org/officeDocument/2006/relationships/image" Target="../media/image495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4.png"/><Relationship Id="rId3" Type="http://schemas.openxmlformats.org/officeDocument/2006/relationships/image" Target="../media/image495.png"/><Relationship Id="rId4" Type="http://schemas.openxmlformats.org/officeDocument/2006/relationships/image" Target="../media/image497.jpg"/><Relationship Id="rId5" Type="http://schemas.openxmlformats.org/officeDocument/2006/relationships/image" Target="../media/image498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9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9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9.png"/><Relationship Id="rId3" Type="http://schemas.openxmlformats.org/officeDocument/2006/relationships/image" Target="../media/image500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56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1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57.png"/><Relationship Id="rId4" Type="http://schemas.openxmlformats.org/officeDocument/2006/relationships/image" Target="../media/image458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9.png"/><Relationship Id="rId3" Type="http://schemas.openxmlformats.org/officeDocument/2006/relationships/image" Target="../media/image460.png"/><Relationship Id="rId4" Type="http://schemas.openxmlformats.org/officeDocument/2006/relationships/image" Target="../media/image461.png"/><Relationship Id="rId5" Type="http://schemas.openxmlformats.org/officeDocument/2006/relationships/image" Target="../media/image46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3.png"/><Relationship Id="rId3" Type="http://schemas.openxmlformats.org/officeDocument/2006/relationships/image" Target="../media/image464.png"/><Relationship Id="rId4" Type="http://schemas.openxmlformats.org/officeDocument/2006/relationships/image" Target="../media/image465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6.png"/><Relationship Id="rId3" Type="http://schemas.openxmlformats.org/officeDocument/2006/relationships/image" Target="../media/image467.png"/><Relationship Id="rId4" Type="http://schemas.openxmlformats.org/officeDocument/2006/relationships/image" Target="../media/image46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9.png"/><Relationship Id="rId3" Type="http://schemas.openxmlformats.org/officeDocument/2006/relationships/image" Target="../media/image470.png"/><Relationship Id="rId4" Type="http://schemas.openxmlformats.org/officeDocument/2006/relationships/image" Target="../media/image47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2.png"/><Relationship Id="rId3" Type="http://schemas.openxmlformats.org/officeDocument/2006/relationships/image" Target="../media/image473.png"/><Relationship Id="rId4" Type="http://schemas.openxmlformats.org/officeDocument/2006/relationships/image" Target="../media/image47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7375" y="1901825"/>
            <a:ext cx="15653385" cy="3187700"/>
          </a:xfrm>
          <a:prstGeom prst="rect"/>
        </p:spPr>
        <p:txBody>
          <a:bodyPr wrap="square" lIns="0" tIns="157480" rIns="0" bIns="0" rtlCol="0" vert="horz">
            <a:spAutoFit/>
          </a:bodyPr>
          <a:lstStyle/>
          <a:p>
            <a:pPr algn="ctr" marL="12065" marR="5080">
              <a:lnSpc>
                <a:spcPts val="7950"/>
              </a:lnSpc>
              <a:spcBef>
                <a:spcPts val="1240"/>
              </a:spcBef>
            </a:pPr>
            <a:r>
              <a:rPr dirty="0" sz="7500" spc="530"/>
              <a:t>Marketing</a:t>
            </a:r>
            <a:r>
              <a:rPr dirty="0" sz="7500" spc="-400"/>
              <a:t> </a:t>
            </a:r>
            <a:r>
              <a:rPr dirty="0" sz="7500" spc="450"/>
              <a:t>pessoal</a:t>
            </a:r>
            <a:r>
              <a:rPr dirty="0" sz="7500" spc="-395"/>
              <a:t> </a:t>
            </a:r>
            <a:r>
              <a:rPr dirty="0" sz="7500" spc="685"/>
              <a:t>como </a:t>
            </a:r>
            <a:r>
              <a:rPr dirty="0" sz="7500" spc="515"/>
              <a:t>ferramenta</a:t>
            </a:r>
            <a:r>
              <a:rPr dirty="0" sz="7500" spc="-405"/>
              <a:t> </a:t>
            </a:r>
            <a:r>
              <a:rPr dirty="0" sz="7500" spc="585"/>
              <a:t>de</a:t>
            </a:r>
            <a:r>
              <a:rPr dirty="0" sz="7500" spc="-400"/>
              <a:t> </a:t>
            </a:r>
            <a:r>
              <a:rPr dirty="0" sz="7500" spc="495"/>
              <a:t>inserção</a:t>
            </a:r>
            <a:r>
              <a:rPr dirty="0" sz="7500" spc="-400"/>
              <a:t> </a:t>
            </a:r>
            <a:r>
              <a:rPr dirty="0" sz="7500" spc="585"/>
              <a:t>do</a:t>
            </a:r>
            <a:r>
              <a:rPr dirty="0" sz="7500" spc="-400"/>
              <a:t> </a:t>
            </a:r>
            <a:r>
              <a:rPr dirty="0" sz="7500" spc="555"/>
              <a:t>jovem </a:t>
            </a:r>
            <a:r>
              <a:rPr dirty="0" sz="7500" spc="585"/>
              <a:t>no</a:t>
            </a:r>
            <a:r>
              <a:rPr dirty="0" sz="7500" spc="-415"/>
              <a:t> </a:t>
            </a:r>
            <a:r>
              <a:rPr dirty="0" sz="7500" spc="570"/>
              <a:t>mercado</a:t>
            </a:r>
            <a:r>
              <a:rPr dirty="0" sz="7500" spc="-409"/>
              <a:t> </a:t>
            </a:r>
            <a:r>
              <a:rPr dirty="0" sz="7500" spc="585"/>
              <a:t>de</a:t>
            </a:r>
            <a:r>
              <a:rPr dirty="0" sz="7500" spc="-415"/>
              <a:t> </a:t>
            </a:r>
            <a:r>
              <a:rPr dirty="0" sz="7500" spc="480"/>
              <a:t>trabalho</a:t>
            </a:r>
            <a:endParaRPr sz="7500"/>
          </a:p>
        </p:txBody>
      </p:sp>
      <p:sp>
        <p:nvSpPr>
          <p:cNvPr id="3" name="object 3" descr=""/>
          <p:cNvSpPr txBox="1"/>
          <p:nvPr/>
        </p:nvSpPr>
        <p:spPr>
          <a:xfrm>
            <a:off x="530225" y="6087227"/>
            <a:ext cx="8789670" cy="315912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 marR="5080">
              <a:lnSpc>
                <a:spcPts val="4050"/>
              </a:lnSpc>
              <a:spcBef>
                <a:spcPts val="545"/>
              </a:spcBef>
            </a:pPr>
            <a:r>
              <a:rPr dirty="0" sz="3650" b="1">
                <a:latin typeface="Verdana"/>
                <a:cs typeface="Verdana"/>
              </a:rPr>
              <a:t>Kauã</a:t>
            </a:r>
            <a:r>
              <a:rPr dirty="0" sz="3650" spc="7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Henrique</a:t>
            </a:r>
            <a:r>
              <a:rPr dirty="0" sz="3650" spc="65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de</a:t>
            </a:r>
            <a:r>
              <a:rPr dirty="0" sz="3650" spc="7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Souza</a:t>
            </a:r>
            <a:r>
              <a:rPr dirty="0" sz="3650" spc="65" b="1">
                <a:latin typeface="Verdana"/>
                <a:cs typeface="Verdana"/>
              </a:rPr>
              <a:t> </a:t>
            </a:r>
            <a:r>
              <a:rPr dirty="0" sz="3650" spc="-10" b="1">
                <a:latin typeface="Verdana"/>
                <a:cs typeface="Verdana"/>
              </a:rPr>
              <a:t>Reis; </a:t>
            </a:r>
            <a:r>
              <a:rPr dirty="0" sz="3650" b="1">
                <a:latin typeface="Verdana"/>
                <a:cs typeface="Verdana"/>
              </a:rPr>
              <a:t>Laura</a:t>
            </a:r>
            <a:r>
              <a:rPr dirty="0" sz="3650" spc="-9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Araujo</a:t>
            </a:r>
            <a:r>
              <a:rPr dirty="0" sz="3650" spc="-85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da</a:t>
            </a:r>
            <a:r>
              <a:rPr dirty="0" sz="3650" spc="-9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Silva</a:t>
            </a:r>
            <a:r>
              <a:rPr dirty="0" sz="3650" spc="-85" b="1">
                <a:latin typeface="Verdana"/>
                <a:cs typeface="Verdana"/>
              </a:rPr>
              <a:t> </a:t>
            </a:r>
            <a:r>
              <a:rPr dirty="0" sz="3650" spc="-10" b="1">
                <a:latin typeface="Verdana"/>
                <a:cs typeface="Verdana"/>
              </a:rPr>
              <a:t>Corrêa; </a:t>
            </a:r>
            <a:r>
              <a:rPr dirty="0" sz="3650" b="1">
                <a:latin typeface="Verdana"/>
                <a:cs typeface="Verdana"/>
              </a:rPr>
              <a:t>Maria</a:t>
            </a:r>
            <a:r>
              <a:rPr dirty="0" sz="3650" spc="12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Fernanda</a:t>
            </a:r>
            <a:r>
              <a:rPr dirty="0" sz="3650" spc="125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da</a:t>
            </a:r>
            <a:r>
              <a:rPr dirty="0" sz="3650" spc="13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Costa</a:t>
            </a:r>
            <a:r>
              <a:rPr dirty="0" sz="3650" spc="130" b="1">
                <a:latin typeface="Verdana"/>
                <a:cs typeface="Verdana"/>
              </a:rPr>
              <a:t> </a:t>
            </a:r>
            <a:r>
              <a:rPr dirty="0" sz="3650" spc="-10" b="1">
                <a:latin typeface="Verdana"/>
                <a:cs typeface="Verdana"/>
              </a:rPr>
              <a:t>Silva; </a:t>
            </a:r>
            <a:r>
              <a:rPr dirty="0" sz="3650" b="1">
                <a:latin typeface="Verdana"/>
                <a:cs typeface="Verdana"/>
              </a:rPr>
              <a:t>Murillo</a:t>
            </a:r>
            <a:r>
              <a:rPr dirty="0" sz="3650" spc="17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Verdi</a:t>
            </a:r>
            <a:r>
              <a:rPr dirty="0" sz="3650" spc="185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Cosme</a:t>
            </a:r>
            <a:r>
              <a:rPr dirty="0" sz="3650" spc="18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do</a:t>
            </a:r>
            <a:r>
              <a:rPr dirty="0" sz="3650" spc="185" b="1">
                <a:latin typeface="Verdana"/>
                <a:cs typeface="Verdana"/>
              </a:rPr>
              <a:t> </a:t>
            </a:r>
            <a:r>
              <a:rPr dirty="0" sz="3650" spc="-10" b="1">
                <a:latin typeface="Verdana"/>
                <a:cs typeface="Verdana"/>
              </a:rPr>
              <a:t>Carmo; </a:t>
            </a:r>
            <a:r>
              <a:rPr dirty="0" sz="3650" b="1">
                <a:latin typeface="Verdana"/>
                <a:cs typeface="Verdana"/>
              </a:rPr>
              <a:t>Thiago</a:t>
            </a:r>
            <a:r>
              <a:rPr dirty="0" sz="3650" spc="6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Henrique</a:t>
            </a:r>
            <a:r>
              <a:rPr dirty="0" sz="3650" spc="6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da</a:t>
            </a:r>
            <a:r>
              <a:rPr dirty="0" sz="3650" spc="6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Silva</a:t>
            </a:r>
            <a:r>
              <a:rPr dirty="0" sz="3650" spc="60" b="1">
                <a:latin typeface="Verdana"/>
                <a:cs typeface="Verdana"/>
              </a:rPr>
              <a:t> </a:t>
            </a:r>
            <a:r>
              <a:rPr dirty="0" sz="3650" spc="-10" b="1">
                <a:latin typeface="Verdana"/>
                <a:cs typeface="Verdana"/>
              </a:rPr>
              <a:t>Bonfim; </a:t>
            </a:r>
            <a:r>
              <a:rPr dirty="0" sz="3650" b="1">
                <a:latin typeface="Verdana"/>
                <a:cs typeface="Verdana"/>
              </a:rPr>
              <a:t>Viviana</a:t>
            </a:r>
            <a:r>
              <a:rPr dirty="0" sz="3650" spc="8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Cristina</a:t>
            </a:r>
            <a:r>
              <a:rPr dirty="0" sz="3650" spc="75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da</a:t>
            </a:r>
            <a:r>
              <a:rPr dirty="0" sz="3650" spc="80" b="1">
                <a:latin typeface="Verdana"/>
                <a:cs typeface="Verdana"/>
              </a:rPr>
              <a:t> </a:t>
            </a:r>
            <a:r>
              <a:rPr dirty="0" sz="3650" spc="-10" b="1">
                <a:latin typeface="Verdana"/>
                <a:cs typeface="Verdana"/>
              </a:rPr>
              <a:t>Silva.</a:t>
            </a:r>
            <a:endParaRPr sz="3650">
              <a:latin typeface="Verdana"/>
              <a:cs typeface="Verdan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865197" y="6087227"/>
            <a:ext cx="7748905" cy="587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50" b="1">
                <a:latin typeface="Verdana"/>
                <a:cs typeface="Verdana"/>
              </a:rPr>
              <a:t>Orientador:</a:t>
            </a:r>
            <a:r>
              <a:rPr dirty="0" sz="3650" spc="-60" b="1">
                <a:latin typeface="Verdana"/>
                <a:cs typeface="Verdana"/>
              </a:rPr>
              <a:t> </a:t>
            </a:r>
            <a:r>
              <a:rPr dirty="0" sz="3650" b="1">
                <a:latin typeface="Verdana"/>
                <a:cs typeface="Verdana"/>
              </a:rPr>
              <a:t>Rafael</a:t>
            </a:r>
            <a:r>
              <a:rPr dirty="0" sz="3650" spc="-60" b="1">
                <a:latin typeface="Verdana"/>
                <a:cs typeface="Verdana"/>
              </a:rPr>
              <a:t> </a:t>
            </a:r>
            <a:r>
              <a:rPr dirty="0" sz="3650" spc="-10" b="1">
                <a:latin typeface="Verdana"/>
                <a:cs typeface="Verdana"/>
              </a:rPr>
              <a:t>Fernandes</a:t>
            </a:r>
            <a:endParaRPr sz="3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09032" cy="1028699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8924008" y="3559818"/>
            <a:ext cx="8348345" cy="429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838200">
              <a:lnSpc>
                <a:spcPct val="127299"/>
              </a:lnSpc>
              <a:spcBef>
                <a:spcPts val="95"/>
              </a:spcBef>
            </a:pPr>
            <a:r>
              <a:rPr dirty="0" sz="5500" spc="-220">
                <a:latin typeface="Arial Black"/>
                <a:cs typeface="Arial Black"/>
              </a:rPr>
              <a:t>Abordou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240">
                <a:latin typeface="Arial Black"/>
                <a:cs typeface="Arial Black"/>
              </a:rPr>
              <a:t>Hard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395">
                <a:latin typeface="Arial Black"/>
                <a:cs typeface="Arial Black"/>
              </a:rPr>
              <a:t>Skills</a:t>
            </a:r>
            <a:r>
              <a:rPr dirty="0" sz="5500" spc="-385">
                <a:latin typeface="Arial Black"/>
                <a:cs typeface="Arial Black"/>
              </a:rPr>
              <a:t> </a:t>
            </a:r>
            <a:r>
              <a:rPr dirty="0" sz="5500" spc="-490">
                <a:latin typeface="Arial Black"/>
                <a:cs typeface="Arial Black"/>
              </a:rPr>
              <a:t>e </a:t>
            </a:r>
            <a:r>
              <a:rPr dirty="0" sz="5500" spc="-340">
                <a:latin typeface="Arial Black"/>
                <a:cs typeface="Arial Black"/>
              </a:rPr>
              <a:t>Soft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80">
                <a:latin typeface="Arial Black"/>
                <a:cs typeface="Arial Black"/>
              </a:rPr>
              <a:t>Skills,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100">
                <a:latin typeface="Arial Black"/>
                <a:cs typeface="Arial Black"/>
              </a:rPr>
              <a:t>incluindo </a:t>
            </a:r>
            <a:r>
              <a:rPr dirty="0" sz="5500" spc="-440">
                <a:latin typeface="Arial Black"/>
                <a:cs typeface="Arial Black"/>
              </a:rPr>
              <a:t>aspectos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20">
                <a:latin typeface="Arial Black"/>
                <a:cs typeface="Arial Black"/>
              </a:rPr>
              <a:t>relacionados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420">
                <a:latin typeface="Arial Black"/>
                <a:cs typeface="Arial Black"/>
              </a:rPr>
              <a:t>à </a:t>
            </a:r>
            <a:r>
              <a:rPr dirty="0" sz="5500" spc="-290">
                <a:latin typeface="Arial Black"/>
                <a:cs typeface="Arial Black"/>
              </a:rPr>
              <a:t>Etiqueta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440">
                <a:latin typeface="Arial Black"/>
                <a:cs typeface="Arial Black"/>
              </a:rPr>
              <a:t>e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85">
                <a:latin typeface="Arial Black"/>
                <a:cs typeface="Arial Black"/>
              </a:rPr>
              <a:t>Dress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415">
                <a:latin typeface="Arial Black"/>
                <a:cs typeface="Arial Black"/>
              </a:rPr>
              <a:t>Code.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660"/>
              <a:t>Justificativa</a:t>
            </a:r>
            <a:r>
              <a:rPr dirty="0" spc="-484"/>
              <a:t> </a:t>
            </a:r>
            <a:r>
              <a:rPr dirty="0" spc="135"/>
              <a:t>|</a:t>
            </a:r>
            <a:r>
              <a:rPr dirty="0" spc="-480"/>
              <a:t> </a:t>
            </a:r>
            <a:r>
              <a:rPr dirty="0" spc="530"/>
              <a:t>Objetivo</a:t>
            </a:r>
            <a:r>
              <a:rPr dirty="0" spc="-484"/>
              <a:t> </a:t>
            </a:r>
            <a:r>
              <a:rPr dirty="0" spc="455"/>
              <a:t>Geral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310"/>
              <a:t>Contribuições</a:t>
            </a:r>
            <a:r>
              <a:rPr dirty="0" sz="5000" spc="-254"/>
              <a:t> </a:t>
            </a:r>
            <a:r>
              <a:rPr dirty="0" sz="5000" spc="415"/>
              <a:t>do</a:t>
            </a:r>
            <a:r>
              <a:rPr dirty="0" sz="5000" spc="-250"/>
              <a:t> </a:t>
            </a:r>
            <a:r>
              <a:rPr dirty="0" sz="5000" spc="360"/>
              <a:t>Marketing</a:t>
            </a:r>
            <a:r>
              <a:rPr dirty="0" sz="5000" spc="-250"/>
              <a:t> </a:t>
            </a:r>
            <a:r>
              <a:rPr dirty="0" sz="5000" spc="260"/>
              <a:t>Pessoal</a:t>
            </a:r>
            <a:endParaRPr sz="5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635"/>
            <a:chOff x="0" y="0"/>
            <a:chExt cx="18288000" cy="102876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1839" y="2444876"/>
              <a:ext cx="15816163" cy="784213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660"/>
              <a:t>Justificativa</a:t>
            </a:r>
            <a:r>
              <a:rPr dirty="0" spc="-484"/>
              <a:t> </a:t>
            </a:r>
            <a:r>
              <a:rPr dirty="0" spc="135"/>
              <a:t>|</a:t>
            </a:r>
            <a:r>
              <a:rPr dirty="0" spc="-480"/>
              <a:t> </a:t>
            </a:r>
            <a:r>
              <a:rPr dirty="0" spc="530"/>
              <a:t>Objetivo</a:t>
            </a:r>
            <a:r>
              <a:rPr dirty="0" spc="-484"/>
              <a:t> </a:t>
            </a:r>
            <a:r>
              <a:rPr dirty="0" spc="455"/>
              <a:t>Geral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295"/>
              <a:t>Benefícios</a:t>
            </a:r>
            <a:r>
              <a:rPr dirty="0" sz="5000" spc="-260"/>
              <a:t> </a:t>
            </a:r>
            <a:r>
              <a:rPr dirty="0" sz="5000" spc="340"/>
              <a:t>para</a:t>
            </a:r>
            <a:r>
              <a:rPr dirty="0" sz="5000" spc="-260"/>
              <a:t> </a:t>
            </a:r>
            <a:r>
              <a:rPr dirty="0" sz="5000" spc="555"/>
              <a:t>o</a:t>
            </a:r>
            <a:r>
              <a:rPr dirty="0" sz="5000" spc="-254"/>
              <a:t> </a:t>
            </a:r>
            <a:r>
              <a:rPr dirty="0" sz="5000" spc="295"/>
              <a:t>Público</a:t>
            </a:r>
            <a:endParaRPr sz="5000"/>
          </a:p>
        </p:txBody>
      </p:sp>
      <p:sp>
        <p:nvSpPr>
          <p:cNvPr id="6" name="object 6" descr=""/>
          <p:cNvSpPr txBox="1"/>
          <p:nvPr/>
        </p:nvSpPr>
        <p:spPr>
          <a:xfrm>
            <a:off x="1016000" y="3559818"/>
            <a:ext cx="7902575" cy="5359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7299"/>
              </a:lnSpc>
              <a:spcBef>
                <a:spcPts val="95"/>
              </a:spcBef>
            </a:pPr>
            <a:r>
              <a:rPr dirty="0" sz="5500" spc="-525">
                <a:latin typeface="Arial Black"/>
                <a:cs typeface="Arial Black"/>
              </a:rPr>
              <a:t>Este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204">
                <a:latin typeface="Arial Black"/>
                <a:cs typeface="Arial Black"/>
              </a:rPr>
              <a:t>projeto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365">
                <a:latin typeface="Arial Black"/>
                <a:cs typeface="Arial Black"/>
              </a:rPr>
              <a:t>buscou </a:t>
            </a:r>
            <a:r>
              <a:rPr dirty="0" sz="5500" spc="-305">
                <a:latin typeface="Arial Black"/>
                <a:cs typeface="Arial Black"/>
              </a:rPr>
              <a:t>oferecer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440">
                <a:latin typeface="Arial Black"/>
                <a:cs typeface="Arial Black"/>
              </a:rPr>
              <a:t>aos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275">
                <a:latin typeface="Arial Black"/>
                <a:cs typeface="Arial Black"/>
              </a:rPr>
              <a:t>alunos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305">
                <a:latin typeface="Arial Black"/>
                <a:cs typeface="Arial Black"/>
              </a:rPr>
              <a:t>da </a:t>
            </a:r>
            <a:r>
              <a:rPr dirty="0" sz="5500" spc="-335">
                <a:latin typeface="Arial Black"/>
                <a:cs typeface="Arial Black"/>
              </a:rPr>
              <a:t>2ª</a:t>
            </a:r>
            <a:r>
              <a:rPr dirty="0" sz="5500" spc="-409">
                <a:latin typeface="Arial Black"/>
                <a:cs typeface="Arial Black"/>
              </a:rPr>
              <a:t> </a:t>
            </a:r>
            <a:r>
              <a:rPr dirty="0" sz="5500" spc="-330">
                <a:latin typeface="Arial Black"/>
                <a:cs typeface="Arial Black"/>
              </a:rPr>
              <a:t>série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100">
                <a:latin typeface="Arial Black"/>
                <a:cs typeface="Arial Black"/>
              </a:rPr>
              <a:t>um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465">
                <a:latin typeface="Arial Black"/>
                <a:cs typeface="Arial Black"/>
              </a:rPr>
              <a:t>espaço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340">
                <a:latin typeface="Arial Black"/>
                <a:cs typeface="Arial Black"/>
              </a:rPr>
              <a:t>de </a:t>
            </a:r>
            <a:r>
              <a:rPr dirty="0" sz="5500" spc="-245">
                <a:latin typeface="Arial Black"/>
                <a:cs typeface="Arial Black"/>
              </a:rPr>
              <a:t>aprendizado</a:t>
            </a:r>
            <a:r>
              <a:rPr dirty="0" sz="5500" spc="-380">
                <a:latin typeface="Arial Black"/>
                <a:cs typeface="Arial Black"/>
              </a:rPr>
              <a:t> </a:t>
            </a:r>
            <a:r>
              <a:rPr dirty="0" sz="5500" spc="-300">
                <a:latin typeface="Arial Black"/>
                <a:cs typeface="Arial Black"/>
              </a:rPr>
              <a:t>teórico</a:t>
            </a:r>
            <a:r>
              <a:rPr dirty="0" sz="5500" spc="-375">
                <a:latin typeface="Arial Black"/>
                <a:cs typeface="Arial Black"/>
              </a:rPr>
              <a:t> </a:t>
            </a:r>
            <a:r>
              <a:rPr dirty="0" sz="5500" spc="-490">
                <a:latin typeface="Arial Black"/>
                <a:cs typeface="Arial Black"/>
              </a:rPr>
              <a:t>e </a:t>
            </a:r>
            <a:r>
              <a:rPr dirty="0" sz="5500" spc="-275">
                <a:latin typeface="Arial Black"/>
                <a:cs typeface="Arial Black"/>
              </a:rPr>
              <a:t>prático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310">
                <a:latin typeface="Arial Black"/>
                <a:cs typeface="Arial Black"/>
              </a:rPr>
              <a:t>sobre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295">
                <a:latin typeface="Arial Black"/>
                <a:cs typeface="Arial Black"/>
              </a:rPr>
              <a:t>o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270">
                <a:latin typeface="Arial Black"/>
                <a:cs typeface="Arial Black"/>
              </a:rPr>
              <a:t>tema.</a:t>
            </a:r>
            <a:endParaRPr sz="5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6054" y="4284686"/>
            <a:ext cx="13656310" cy="1549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455"/>
              <a:t>O</a:t>
            </a:r>
            <a:r>
              <a:rPr dirty="0" sz="10000" spc="505"/>
              <a:t>b</a:t>
            </a:r>
            <a:r>
              <a:rPr dirty="0" sz="10000" spc="605"/>
              <a:t>j</a:t>
            </a:r>
            <a:r>
              <a:rPr dirty="0" sz="10000" spc="505"/>
              <a:t>e</a:t>
            </a:r>
            <a:r>
              <a:rPr dirty="0" sz="10000" spc="625"/>
              <a:t>t</a:t>
            </a:r>
            <a:r>
              <a:rPr dirty="0" sz="10000" spc="605"/>
              <a:t>i</a:t>
            </a:r>
            <a:r>
              <a:rPr dirty="0" sz="10000" spc="520"/>
              <a:t>v</a:t>
            </a:r>
            <a:r>
              <a:rPr dirty="0" sz="10000" spc="505"/>
              <a:t>o</a:t>
            </a:r>
            <a:r>
              <a:rPr dirty="0" sz="10000" spc="975"/>
              <a:t>s</a:t>
            </a:r>
            <a:r>
              <a:rPr dirty="0" sz="10000" spc="-520"/>
              <a:t> </a:t>
            </a:r>
            <a:r>
              <a:rPr dirty="0" sz="10000" spc="465"/>
              <a:t>E</a:t>
            </a:r>
            <a:r>
              <a:rPr dirty="0" sz="10000" spc="525"/>
              <a:t>s</a:t>
            </a:r>
            <a:r>
              <a:rPr dirty="0" sz="10000" spc="509"/>
              <a:t>pe</a:t>
            </a:r>
            <a:r>
              <a:rPr dirty="0" sz="10000" spc="560"/>
              <a:t>c</a:t>
            </a:r>
            <a:r>
              <a:rPr dirty="0" sz="10000" spc="520"/>
              <a:t>í</a:t>
            </a:r>
            <a:r>
              <a:rPr dirty="0" sz="10000" spc="585"/>
              <a:t>f</a:t>
            </a:r>
            <a:r>
              <a:rPr dirty="0" sz="10000" spc="610"/>
              <a:t>i</a:t>
            </a:r>
            <a:r>
              <a:rPr dirty="0" sz="10000" spc="560"/>
              <a:t>c</a:t>
            </a:r>
            <a:r>
              <a:rPr dirty="0" sz="10000" spc="509"/>
              <a:t>o</a:t>
            </a:r>
            <a:r>
              <a:rPr dirty="0" sz="10000" spc="980"/>
              <a:t>s</a:t>
            </a:r>
            <a:endParaRPr sz="10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66068" y="701981"/>
              <a:ext cx="1753235" cy="1753235"/>
            </a:xfrm>
            <a:custGeom>
              <a:avLst/>
              <a:gdLst/>
              <a:ahLst/>
              <a:cxnLst/>
              <a:rect l="l" t="t" r="r" b="b"/>
              <a:pathLst>
                <a:path w="1753235" h="1753235">
                  <a:moveTo>
                    <a:pt x="876403" y="1752804"/>
                  </a:moveTo>
                  <a:lnTo>
                    <a:pt x="828317" y="1751507"/>
                  </a:lnTo>
                  <a:lnTo>
                    <a:pt x="780909" y="1747661"/>
                  </a:lnTo>
                  <a:lnTo>
                    <a:pt x="734246" y="1741333"/>
                  </a:lnTo>
                  <a:lnTo>
                    <a:pt x="688394" y="1732590"/>
                  </a:lnTo>
                  <a:lnTo>
                    <a:pt x="643420" y="1721498"/>
                  </a:lnTo>
                  <a:lnTo>
                    <a:pt x="599391" y="1708124"/>
                  </a:lnTo>
                  <a:lnTo>
                    <a:pt x="556375" y="1692536"/>
                  </a:lnTo>
                  <a:lnTo>
                    <a:pt x="514437" y="1674799"/>
                  </a:lnTo>
                  <a:lnTo>
                    <a:pt x="473645" y="1654981"/>
                  </a:lnTo>
                  <a:lnTo>
                    <a:pt x="434065" y="1633149"/>
                  </a:lnTo>
                  <a:lnTo>
                    <a:pt x="395764" y="1609369"/>
                  </a:lnTo>
                  <a:lnTo>
                    <a:pt x="358810" y="1583709"/>
                  </a:lnTo>
                  <a:lnTo>
                    <a:pt x="323269" y="1556235"/>
                  </a:lnTo>
                  <a:lnTo>
                    <a:pt x="289207" y="1527013"/>
                  </a:lnTo>
                  <a:lnTo>
                    <a:pt x="256692" y="1496111"/>
                  </a:lnTo>
                  <a:lnTo>
                    <a:pt x="225790" y="1463596"/>
                  </a:lnTo>
                  <a:lnTo>
                    <a:pt x="196569" y="1429535"/>
                  </a:lnTo>
                  <a:lnTo>
                    <a:pt x="169094" y="1393993"/>
                  </a:lnTo>
                  <a:lnTo>
                    <a:pt x="143434" y="1357039"/>
                  </a:lnTo>
                  <a:lnTo>
                    <a:pt x="119654" y="1318738"/>
                  </a:lnTo>
                  <a:lnTo>
                    <a:pt x="97822" y="1279159"/>
                  </a:lnTo>
                  <a:lnTo>
                    <a:pt x="78004" y="1238366"/>
                  </a:lnTo>
                  <a:lnTo>
                    <a:pt x="60268" y="1196428"/>
                  </a:lnTo>
                  <a:lnTo>
                    <a:pt x="44679" y="1153412"/>
                  </a:lnTo>
                  <a:lnTo>
                    <a:pt x="31305" y="1109383"/>
                  </a:lnTo>
                  <a:lnTo>
                    <a:pt x="20213" y="1064410"/>
                  </a:lnTo>
                  <a:lnTo>
                    <a:pt x="11470" y="1018558"/>
                  </a:lnTo>
                  <a:lnTo>
                    <a:pt x="5142" y="971894"/>
                  </a:lnTo>
                  <a:lnTo>
                    <a:pt x="1296" y="924486"/>
                  </a:lnTo>
                  <a:lnTo>
                    <a:pt x="0" y="876400"/>
                  </a:lnTo>
                  <a:lnTo>
                    <a:pt x="1296" y="828314"/>
                  </a:lnTo>
                  <a:lnTo>
                    <a:pt x="5142" y="780907"/>
                  </a:lnTo>
                  <a:lnTo>
                    <a:pt x="11470" y="734243"/>
                  </a:lnTo>
                  <a:lnTo>
                    <a:pt x="20213" y="688392"/>
                  </a:lnTo>
                  <a:lnTo>
                    <a:pt x="31305" y="643418"/>
                  </a:lnTo>
                  <a:lnTo>
                    <a:pt x="44679" y="599390"/>
                  </a:lnTo>
                  <a:lnTo>
                    <a:pt x="60268" y="556373"/>
                  </a:lnTo>
                  <a:lnTo>
                    <a:pt x="78004" y="514436"/>
                  </a:lnTo>
                  <a:lnTo>
                    <a:pt x="97822" y="473644"/>
                  </a:lnTo>
                  <a:lnTo>
                    <a:pt x="119654" y="434064"/>
                  </a:lnTo>
                  <a:lnTo>
                    <a:pt x="143434" y="395764"/>
                  </a:lnTo>
                  <a:lnTo>
                    <a:pt x="169094" y="358809"/>
                  </a:lnTo>
                  <a:lnTo>
                    <a:pt x="196569" y="323268"/>
                  </a:lnTo>
                  <a:lnTo>
                    <a:pt x="225790" y="289206"/>
                  </a:lnTo>
                  <a:lnTo>
                    <a:pt x="256692" y="256691"/>
                  </a:lnTo>
                  <a:lnTo>
                    <a:pt x="289207" y="225790"/>
                  </a:lnTo>
                  <a:lnTo>
                    <a:pt x="323269" y="196568"/>
                  </a:lnTo>
                  <a:lnTo>
                    <a:pt x="358810" y="169094"/>
                  </a:lnTo>
                  <a:lnTo>
                    <a:pt x="395764" y="143434"/>
                  </a:lnTo>
                  <a:lnTo>
                    <a:pt x="434065" y="119654"/>
                  </a:lnTo>
                  <a:lnTo>
                    <a:pt x="473645" y="97822"/>
                  </a:lnTo>
                  <a:lnTo>
                    <a:pt x="514437" y="78004"/>
                  </a:lnTo>
                  <a:lnTo>
                    <a:pt x="556375" y="60268"/>
                  </a:lnTo>
                  <a:lnTo>
                    <a:pt x="599391" y="44679"/>
                  </a:lnTo>
                  <a:lnTo>
                    <a:pt x="643420" y="31305"/>
                  </a:lnTo>
                  <a:lnTo>
                    <a:pt x="688394" y="20213"/>
                  </a:lnTo>
                  <a:lnTo>
                    <a:pt x="734246" y="11470"/>
                  </a:lnTo>
                  <a:lnTo>
                    <a:pt x="780909" y="5142"/>
                  </a:lnTo>
                  <a:lnTo>
                    <a:pt x="828317" y="1296"/>
                  </a:lnTo>
                  <a:lnTo>
                    <a:pt x="876403" y="0"/>
                  </a:lnTo>
                  <a:lnTo>
                    <a:pt x="924489" y="1296"/>
                  </a:lnTo>
                  <a:lnTo>
                    <a:pt x="971897" y="5142"/>
                  </a:lnTo>
                  <a:lnTo>
                    <a:pt x="1018560" y="11470"/>
                  </a:lnTo>
                  <a:lnTo>
                    <a:pt x="1064412" y="20213"/>
                  </a:lnTo>
                  <a:lnTo>
                    <a:pt x="1109385" y="31305"/>
                  </a:lnTo>
                  <a:lnTo>
                    <a:pt x="1153413" y="44679"/>
                  </a:lnTo>
                  <a:lnTo>
                    <a:pt x="1196430" y="60268"/>
                  </a:lnTo>
                  <a:lnTo>
                    <a:pt x="1238368" y="78004"/>
                  </a:lnTo>
                  <a:lnTo>
                    <a:pt x="1279160" y="97822"/>
                  </a:lnTo>
                  <a:lnTo>
                    <a:pt x="1318739" y="119654"/>
                  </a:lnTo>
                  <a:lnTo>
                    <a:pt x="1357040" y="143434"/>
                  </a:lnTo>
                  <a:lnTo>
                    <a:pt x="1393994" y="169094"/>
                  </a:lnTo>
                  <a:lnTo>
                    <a:pt x="1429535" y="196568"/>
                  </a:lnTo>
                  <a:lnTo>
                    <a:pt x="1463597" y="225790"/>
                  </a:lnTo>
                  <a:lnTo>
                    <a:pt x="1496112" y="256691"/>
                  </a:lnTo>
                  <a:lnTo>
                    <a:pt x="1527013" y="289206"/>
                  </a:lnTo>
                  <a:lnTo>
                    <a:pt x="1556235" y="323268"/>
                  </a:lnTo>
                  <a:lnTo>
                    <a:pt x="1583709" y="358809"/>
                  </a:lnTo>
                  <a:lnTo>
                    <a:pt x="1609370" y="395764"/>
                  </a:lnTo>
                  <a:lnTo>
                    <a:pt x="1633149" y="434064"/>
                  </a:lnTo>
                  <a:lnTo>
                    <a:pt x="1654981" y="473644"/>
                  </a:lnTo>
                  <a:lnTo>
                    <a:pt x="1674799" y="514436"/>
                  </a:lnTo>
                  <a:lnTo>
                    <a:pt x="1692536" y="556373"/>
                  </a:lnTo>
                  <a:lnTo>
                    <a:pt x="1708124" y="599390"/>
                  </a:lnTo>
                  <a:lnTo>
                    <a:pt x="1721498" y="643418"/>
                  </a:lnTo>
                  <a:lnTo>
                    <a:pt x="1732590" y="688392"/>
                  </a:lnTo>
                  <a:lnTo>
                    <a:pt x="1741333" y="734243"/>
                  </a:lnTo>
                  <a:lnTo>
                    <a:pt x="1747661" y="780907"/>
                  </a:lnTo>
                  <a:lnTo>
                    <a:pt x="1751507" y="828314"/>
                  </a:lnTo>
                  <a:lnTo>
                    <a:pt x="1752804" y="876400"/>
                  </a:lnTo>
                  <a:lnTo>
                    <a:pt x="1751507" y="924486"/>
                  </a:lnTo>
                  <a:lnTo>
                    <a:pt x="1747661" y="971894"/>
                  </a:lnTo>
                  <a:lnTo>
                    <a:pt x="1741333" y="1018558"/>
                  </a:lnTo>
                  <a:lnTo>
                    <a:pt x="1732590" y="1064410"/>
                  </a:lnTo>
                  <a:lnTo>
                    <a:pt x="1721498" y="1109383"/>
                  </a:lnTo>
                  <a:lnTo>
                    <a:pt x="1708124" y="1153412"/>
                  </a:lnTo>
                  <a:lnTo>
                    <a:pt x="1692536" y="1196428"/>
                  </a:lnTo>
                  <a:lnTo>
                    <a:pt x="1674799" y="1238366"/>
                  </a:lnTo>
                  <a:lnTo>
                    <a:pt x="1654981" y="1279159"/>
                  </a:lnTo>
                  <a:lnTo>
                    <a:pt x="1633149" y="1318738"/>
                  </a:lnTo>
                  <a:lnTo>
                    <a:pt x="1609370" y="1357039"/>
                  </a:lnTo>
                  <a:lnTo>
                    <a:pt x="1583709" y="1393993"/>
                  </a:lnTo>
                  <a:lnTo>
                    <a:pt x="1556235" y="1429535"/>
                  </a:lnTo>
                  <a:lnTo>
                    <a:pt x="1527013" y="1463596"/>
                  </a:lnTo>
                  <a:lnTo>
                    <a:pt x="1496112" y="1496111"/>
                  </a:lnTo>
                  <a:lnTo>
                    <a:pt x="1463597" y="1527013"/>
                  </a:lnTo>
                  <a:lnTo>
                    <a:pt x="1429535" y="1556235"/>
                  </a:lnTo>
                  <a:lnTo>
                    <a:pt x="1393994" y="1583709"/>
                  </a:lnTo>
                  <a:lnTo>
                    <a:pt x="1357040" y="1609369"/>
                  </a:lnTo>
                  <a:lnTo>
                    <a:pt x="1318739" y="1633149"/>
                  </a:lnTo>
                  <a:lnTo>
                    <a:pt x="1279160" y="1654981"/>
                  </a:lnTo>
                  <a:lnTo>
                    <a:pt x="1238368" y="1674799"/>
                  </a:lnTo>
                  <a:lnTo>
                    <a:pt x="1196430" y="1692536"/>
                  </a:lnTo>
                  <a:lnTo>
                    <a:pt x="1153413" y="1708124"/>
                  </a:lnTo>
                  <a:lnTo>
                    <a:pt x="1109385" y="1721498"/>
                  </a:lnTo>
                  <a:lnTo>
                    <a:pt x="1064412" y="1732590"/>
                  </a:lnTo>
                  <a:lnTo>
                    <a:pt x="1018560" y="1741333"/>
                  </a:lnTo>
                  <a:lnTo>
                    <a:pt x="971897" y="1747661"/>
                  </a:lnTo>
                  <a:lnTo>
                    <a:pt x="924489" y="1751507"/>
                  </a:lnTo>
                  <a:lnTo>
                    <a:pt x="876403" y="1752804"/>
                  </a:lnTo>
                  <a:close/>
                </a:path>
              </a:pathLst>
            </a:custGeom>
            <a:solidFill>
              <a:srgbClr val="8B6AB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566068" y="3078723"/>
            <a:ext cx="1753235" cy="1753235"/>
          </a:xfrm>
          <a:custGeom>
            <a:avLst/>
            <a:gdLst/>
            <a:ahLst/>
            <a:cxnLst/>
            <a:rect l="l" t="t" r="r" b="b"/>
            <a:pathLst>
              <a:path w="1753235" h="1753235">
                <a:moveTo>
                  <a:pt x="876403" y="1752813"/>
                </a:moveTo>
                <a:lnTo>
                  <a:pt x="828317" y="1751516"/>
                </a:lnTo>
                <a:lnTo>
                  <a:pt x="780909" y="1747670"/>
                </a:lnTo>
                <a:lnTo>
                  <a:pt x="734246" y="1741342"/>
                </a:lnTo>
                <a:lnTo>
                  <a:pt x="688394" y="1732598"/>
                </a:lnTo>
                <a:lnTo>
                  <a:pt x="643420" y="1721505"/>
                </a:lnTo>
                <a:lnTo>
                  <a:pt x="599391" y="1708131"/>
                </a:lnTo>
                <a:lnTo>
                  <a:pt x="556375" y="1692542"/>
                </a:lnTo>
                <a:lnTo>
                  <a:pt x="514437" y="1674805"/>
                </a:lnTo>
                <a:lnTo>
                  <a:pt x="473645" y="1654986"/>
                </a:lnTo>
                <a:lnTo>
                  <a:pt x="434065" y="1633153"/>
                </a:lnTo>
                <a:lnTo>
                  <a:pt x="395764" y="1609372"/>
                </a:lnTo>
                <a:lnTo>
                  <a:pt x="358810" y="1583711"/>
                </a:lnTo>
                <a:lnTo>
                  <a:pt x="323269" y="1556235"/>
                </a:lnTo>
                <a:lnTo>
                  <a:pt x="289207" y="1527013"/>
                </a:lnTo>
                <a:lnTo>
                  <a:pt x="256692" y="1496110"/>
                </a:lnTo>
                <a:lnTo>
                  <a:pt x="225790" y="1463594"/>
                </a:lnTo>
                <a:lnTo>
                  <a:pt x="196569" y="1429532"/>
                </a:lnTo>
                <a:lnTo>
                  <a:pt x="169094" y="1393989"/>
                </a:lnTo>
                <a:lnTo>
                  <a:pt x="143434" y="1357034"/>
                </a:lnTo>
                <a:lnTo>
                  <a:pt x="119654" y="1318733"/>
                </a:lnTo>
                <a:lnTo>
                  <a:pt x="97822" y="1279152"/>
                </a:lnTo>
                <a:lnTo>
                  <a:pt x="78004" y="1238359"/>
                </a:lnTo>
                <a:lnTo>
                  <a:pt x="60268" y="1196421"/>
                </a:lnTo>
                <a:lnTo>
                  <a:pt x="44679" y="1153403"/>
                </a:lnTo>
                <a:lnTo>
                  <a:pt x="31305" y="1109374"/>
                </a:lnTo>
                <a:lnTo>
                  <a:pt x="20213" y="1064400"/>
                </a:lnTo>
                <a:lnTo>
                  <a:pt x="11470" y="1018548"/>
                </a:lnTo>
                <a:lnTo>
                  <a:pt x="5142" y="971885"/>
                </a:lnTo>
                <a:lnTo>
                  <a:pt x="1296" y="924477"/>
                </a:lnTo>
                <a:lnTo>
                  <a:pt x="0" y="876391"/>
                </a:lnTo>
                <a:lnTo>
                  <a:pt x="1296" y="828305"/>
                </a:lnTo>
                <a:lnTo>
                  <a:pt x="5142" y="780898"/>
                </a:lnTo>
                <a:lnTo>
                  <a:pt x="11470" y="734235"/>
                </a:lnTo>
                <a:lnTo>
                  <a:pt x="20213" y="688383"/>
                </a:lnTo>
                <a:lnTo>
                  <a:pt x="31305" y="643410"/>
                </a:lnTo>
                <a:lnTo>
                  <a:pt x="44679" y="599382"/>
                </a:lnTo>
                <a:lnTo>
                  <a:pt x="60268" y="556366"/>
                </a:lnTo>
                <a:lnTo>
                  <a:pt x="78004" y="514428"/>
                </a:lnTo>
                <a:lnTo>
                  <a:pt x="97822" y="473637"/>
                </a:lnTo>
                <a:lnTo>
                  <a:pt x="119654" y="434057"/>
                </a:lnTo>
                <a:lnTo>
                  <a:pt x="143434" y="395757"/>
                </a:lnTo>
                <a:lnTo>
                  <a:pt x="169094" y="358803"/>
                </a:lnTo>
                <a:lnTo>
                  <a:pt x="196569" y="323263"/>
                </a:lnTo>
                <a:lnTo>
                  <a:pt x="225790" y="289201"/>
                </a:lnTo>
                <a:lnTo>
                  <a:pt x="256692" y="256687"/>
                </a:lnTo>
                <a:lnTo>
                  <a:pt x="289207" y="225786"/>
                </a:lnTo>
                <a:lnTo>
                  <a:pt x="323269" y="196565"/>
                </a:lnTo>
                <a:lnTo>
                  <a:pt x="358810" y="169091"/>
                </a:lnTo>
                <a:lnTo>
                  <a:pt x="395764" y="143431"/>
                </a:lnTo>
                <a:lnTo>
                  <a:pt x="434065" y="119652"/>
                </a:lnTo>
                <a:lnTo>
                  <a:pt x="473645" y="97820"/>
                </a:lnTo>
                <a:lnTo>
                  <a:pt x="514437" y="78002"/>
                </a:lnTo>
                <a:lnTo>
                  <a:pt x="556375" y="60266"/>
                </a:lnTo>
                <a:lnTo>
                  <a:pt x="599391" y="44678"/>
                </a:lnTo>
                <a:lnTo>
                  <a:pt x="643420" y="31305"/>
                </a:lnTo>
                <a:lnTo>
                  <a:pt x="688394" y="20213"/>
                </a:lnTo>
                <a:lnTo>
                  <a:pt x="734246" y="11470"/>
                </a:lnTo>
                <a:lnTo>
                  <a:pt x="780909" y="5142"/>
                </a:lnTo>
                <a:lnTo>
                  <a:pt x="828317" y="1296"/>
                </a:lnTo>
                <a:lnTo>
                  <a:pt x="876403" y="0"/>
                </a:lnTo>
                <a:lnTo>
                  <a:pt x="924489" y="1296"/>
                </a:lnTo>
                <a:lnTo>
                  <a:pt x="971897" y="5142"/>
                </a:lnTo>
                <a:lnTo>
                  <a:pt x="1018560" y="11470"/>
                </a:lnTo>
                <a:lnTo>
                  <a:pt x="1064412" y="20213"/>
                </a:lnTo>
                <a:lnTo>
                  <a:pt x="1109385" y="31305"/>
                </a:lnTo>
                <a:lnTo>
                  <a:pt x="1153413" y="44678"/>
                </a:lnTo>
                <a:lnTo>
                  <a:pt x="1196430" y="60266"/>
                </a:lnTo>
                <a:lnTo>
                  <a:pt x="1238368" y="78002"/>
                </a:lnTo>
                <a:lnTo>
                  <a:pt x="1279160" y="97820"/>
                </a:lnTo>
                <a:lnTo>
                  <a:pt x="1318739" y="119652"/>
                </a:lnTo>
                <a:lnTo>
                  <a:pt x="1357040" y="143431"/>
                </a:lnTo>
                <a:lnTo>
                  <a:pt x="1393994" y="169091"/>
                </a:lnTo>
                <a:lnTo>
                  <a:pt x="1429535" y="196565"/>
                </a:lnTo>
                <a:lnTo>
                  <a:pt x="1463597" y="225786"/>
                </a:lnTo>
                <a:lnTo>
                  <a:pt x="1496112" y="256687"/>
                </a:lnTo>
                <a:lnTo>
                  <a:pt x="1527013" y="289201"/>
                </a:lnTo>
                <a:lnTo>
                  <a:pt x="1556235" y="323263"/>
                </a:lnTo>
                <a:lnTo>
                  <a:pt x="1583709" y="358803"/>
                </a:lnTo>
                <a:lnTo>
                  <a:pt x="1609370" y="395757"/>
                </a:lnTo>
                <a:lnTo>
                  <a:pt x="1633149" y="434057"/>
                </a:lnTo>
                <a:lnTo>
                  <a:pt x="1654981" y="473637"/>
                </a:lnTo>
                <a:lnTo>
                  <a:pt x="1674799" y="514428"/>
                </a:lnTo>
                <a:lnTo>
                  <a:pt x="1692536" y="556366"/>
                </a:lnTo>
                <a:lnTo>
                  <a:pt x="1708124" y="599382"/>
                </a:lnTo>
                <a:lnTo>
                  <a:pt x="1721498" y="643410"/>
                </a:lnTo>
                <a:lnTo>
                  <a:pt x="1732590" y="688383"/>
                </a:lnTo>
                <a:lnTo>
                  <a:pt x="1741333" y="734235"/>
                </a:lnTo>
                <a:lnTo>
                  <a:pt x="1747661" y="780898"/>
                </a:lnTo>
                <a:lnTo>
                  <a:pt x="1751507" y="828305"/>
                </a:lnTo>
                <a:lnTo>
                  <a:pt x="1752804" y="876391"/>
                </a:lnTo>
                <a:lnTo>
                  <a:pt x="1751507" y="924477"/>
                </a:lnTo>
                <a:lnTo>
                  <a:pt x="1747661" y="971885"/>
                </a:lnTo>
                <a:lnTo>
                  <a:pt x="1741333" y="1018548"/>
                </a:lnTo>
                <a:lnTo>
                  <a:pt x="1732590" y="1064400"/>
                </a:lnTo>
                <a:lnTo>
                  <a:pt x="1721498" y="1109374"/>
                </a:lnTo>
                <a:lnTo>
                  <a:pt x="1708124" y="1153403"/>
                </a:lnTo>
                <a:lnTo>
                  <a:pt x="1692536" y="1196421"/>
                </a:lnTo>
                <a:lnTo>
                  <a:pt x="1674799" y="1238359"/>
                </a:lnTo>
                <a:lnTo>
                  <a:pt x="1654981" y="1279152"/>
                </a:lnTo>
                <a:lnTo>
                  <a:pt x="1633149" y="1318733"/>
                </a:lnTo>
                <a:lnTo>
                  <a:pt x="1609370" y="1357034"/>
                </a:lnTo>
                <a:lnTo>
                  <a:pt x="1583709" y="1393989"/>
                </a:lnTo>
                <a:lnTo>
                  <a:pt x="1556235" y="1429532"/>
                </a:lnTo>
                <a:lnTo>
                  <a:pt x="1527013" y="1463594"/>
                </a:lnTo>
                <a:lnTo>
                  <a:pt x="1496112" y="1496110"/>
                </a:lnTo>
                <a:lnTo>
                  <a:pt x="1463597" y="1527013"/>
                </a:lnTo>
                <a:lnTo>
                  <a:pt x="1429535" y="1556235"/>
                </a:lnTo>
                <a:lnTo>
                  <a:pt x="1393994" y="1583711"/>
                </a:lnTo>
                <a:lnTo>
                  <a:pt x="1357040" y="1609372"/>
                </a:lnTo>
                <a:lnTo>
                  <a:pt x="1318739" y="1633153"/>
                </a:lnTo>
                <a:lnTo>
                  <a:pt x="1279160" y="1654986"/>
                </a:lnTo>
                <a:lnTo>
                  <a:pt x="1238368" y="1674805"/>
                </a:lnTo>
                <a:lnTo>
                  <a:pt x="1196430" y="1692542"/>
                </a:lnTo>
                <a:lnTo>
                  <a:pt x="1153413" y="1708131"/>
                </a:lnTo>
                <a:lnTo>
                  <a:pt x="1109385" y="1721505"/>
                </a:lnTo>
                <a:lnTo>
                  <a:pt x="1064412" y="1732598"/>
                </a:lnTo>
                <a:lnTo>
                  <a:pt x="1018560" y="1741342"/>
                </a:lnTo>
                <a:lnTo>
                  <a:pt x="971897" y="1747670"/>
                </a:lnTo>
                <a:lnTo>
                  <a:pt x="924489" y="1751516"/>
                </a:lnTo>
                <a:lnTo>
                  <a:pt x="876403" y="1752813"/>
                </a:lnTo>
                <a:close/>
              </a:path>
            </a:pathLst>
          </a:custGeom>
          <a:solidFill>
            <a:srgbClr val="8B6A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490055" y="533895"/>
            <a:ext cx="16476980" cy="2089150"/>
          </a:xfrm>
          <a:custGeom>
            <a:avLst/>
            <a:gdLst/>
            <a:ahLst/>
            <a:cxnLst/>
            <a:rect l="l" t="t" r="r" b="b"/>
            <a:pathLst>
              <a:path w="16476980" h="2089150">
                <a:moveTo>
                  <a:pt x="16267774" y="2088971"/>
                </a:moveTo>
                <a:lnTo>
                  <a:pt x="906723" y="2088971"/>
                </a:lnTo>
                <a:lnTo>
                  <a:pt x="856950" y="2084426"/>
                </a:lnTo>
                <a:lnTo>
                  <a:pt x="809391" y="2071134"/>
                </a:lnTo>
                <a:lnTo>
                  <a:pt x="765143" y="2049633"/>
                </a:lnTo>
                <a:lnTo>
                  <a:pt x="725303" y="2020454"/>
                </a:lnTo>
                <a:lnTo>
                  <a:pt x="690967" y="1984133"/>
                </a:lnTo>
                <a:lnTo>
                  <a:pt x="34818" y="1149328"/>
                </a:lnTo>
                <a:lnTo>
                  <a:pt x="11606" y="1109800"/>
                </a:lnTo>
                <a:lnTo>
                  <a:pt x="0" y="1066659"/>
                </a:lnTo>
                <a:lnTo>
                  <a:pt x="0" y="1022314"/>
                </a:lnTo>
                <a:lnTo>
                  <a:pt x="11606" y="979173"/>
                </a:lnTo>
                <a:lnTo>
                  <a:pt x="34818" y="939647"/>
                </a:lnTo>
                <a:lnTo>
                  <a:pt x="690967" y="104840"/>
                </a:lnTo>
                <a:lnTo>
                  <a:pt x="725303" y="68518"/>
                </a:lnTo>
                <a:lnTo>
                  <a:pt x="765143" y="39341"/>
                </a:lnTo>
                <a:lnTo>
                  <a:pt x="809391" y="17840"/>
                </a:lnTo>
                <a:lnTo>
                  <a:pt x="856950" y="4549"/>
                </a:lnTo>
                <a:lnTo>
                  <a:pt x="906723" y="0"/>
                </a:lnTo>
                <a:lnTo>
                  <a:pt x="16267774" y="0"/>
                </a:lnTo>
                <a:lnTo>
                  <a:pt x="16301016" y="59717"/>
                </a:lnTo>
                <a:lnTo>
                  <a:pt x="16374149" y="246285"/>
                </a:lnTo>
                <a:lnTo>
                  <a:pt x="16447282" y="570833"/>
                </a:lnTo>
                <a:lnTo>
                  <a:pt x="16476505" y="987228"/>
                </a:lnTo>
                <a:lnTo>
                  <a:pt x="16476505" y="1482271"/>
                </a:lnTo>
                <a:lnTo>
                  <a:pt x="16453930" y="1726965"/>
                </a:lnTo>
                <a:lnTo>
                  <a:pt x="16390770" y="1899068"/>
                </a:lnTo>
                <a:lnTo>
                  <a:pt x="16267774" y="2088971"/>
                </a:lnTo>
                <a:close/>
              </a:path>
            </a:pathLst>
          </a:custGeom>
          <a:solidFill>
            <a:srgbClr val="D5B8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490055" y="2910639"/>
            <a:ext cx="16476980" cy="2089150"/>
          </a:xfrm>
          <a:custGeom>
            <a:avLst/>
            <a:gdLst/>
            <a:ahLst/>
            <a:cxnLst/>
            <a:rect l="l" t="t" r="r" b="b"/>
            <a:pathLst>
              <a:path w="16476980" h="2089150">
                <a:moveTo>
                  <a:pt x="16267774" y="2088971"/>
                </a:moveTo>
                <a:lnTo>
                  <a:pt x="906723" y="2088971"/>
                </a:lnTo>
                <a:lnTo>
                  <a:pt x="856950" y="2084414"/>
                </a:lnTo>
                <a:lnTo>
                  <a:pt x="809391" y="2071124"/>
                </a:lnTo>
                <a:lnTo>
                  <a:pt x="765143" y="2049626"/>
                </a:lnTo>
                <a:lnTo>
                  <a:pt x="725303" y="2020454"/>
                </a:lnTo>
                <a:lnTo>
                  <a:pt x="690967" y="1984143"/>
                </a:lnTo>
                <a:lnTo>
                  <a:pt x="34818" y="1149326"/>
                </a:lnTo>
                <a:lnTo>
                  <a:pt x="11606" y="1109794"/>
                </a:lnTo>
                <a:lnTo>
                  <a:pt x="0" y="1066651"/>
                </a:lnTo>
                <a:lnTo>
                  <a:pt x="0" y="1022307"/>
                </a:lnTo>
                <a:lnTo>
                  <a:pt x="11606" y="979171"/>
                </a:lnTo>
                <a:lnTo>
                  <a:pt x="34818" y="939654"/>
                </a:lnTo>
                <a:lnTo>
                  <a:pt x="690967" y="104840"/>
                </a:lnTo>
                <a:lnTo>
                  <a:pt x="725303" y="68518"/>
                </a:lnTo>
                <a:lnTo>
                  <a:pt x="765143" y="39340"/>
                </a:lnTo>
                <a:lnTo>
                  <a:pt x="809391" y="17839"/>
                </a:lnTo>
                <a:lnTo>
                  <a:pt x="856950" y="4547"/>
                </a:lnTo>
                <a:lnTo>
                  <a:pt x="906723" y="0"/>
                </a:lnTo>
                <a:lnTo>
                  <a:pt x="16267774" y="0"/>
                </a:lnTo>
                <a:lnTo>
                  <a:pt x="16301016" y="59715"/>
                </a:lnTo>
                <a:lnTo>
                  <a:pt x="16374149" y="246282"/>
                </a:lnTo>
                <a:lnTo>
                  <a:pt x="16447282" y="570826"/>
                </a:lnTo>
                <a:lnTo>
                  <a:pt x="16476505" y="987217"/>
                </a:lnTo>
                <a:lnTo>
                  <a:pt x="16476505" y="1482270"/>
                </a:lnTo>
                <a:lnTo>
                  <a:pt x="16453930" y="1726968"/>
                </a:lnTo>
                <a:lnTo>
                  <a:pt x="16390770" y="1899067"/>
                </a:lnTo>
                <a:lnTo>
                  <a:pt x="16267774" y="2088971"/>
                </a:lnTo>
                <a:close/>
              </a:path>
            </a:pathLst>
          </a:custGeom>
          <a:solidFill>
            <a:srgbClr val="D5B8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566068" y="5287384"/>
            <a:ext cx="17400905" cy="2089150"/>
            <a:chOff x="566068" y="5287384"/>
            <a:chExt cx="17400905" cy="2089150"/>
          </a:xfrm>
        </p:grpSpPr>
        <p:sp>
          <p:nvSpPr>
            <p:cNvPr id="9" name="object 9" descr=""/>
            <p:cNvSpPr/>
            <p:nvPr/>
          </p:nvSpPr>
          <p:spPr>
            <a:xfrm>
              <a:off x="1490055" y="5287384"/>
              <a:ext cx="16476980" cy="2089150"/>
            </a:xfrm>
            <a:custGeom>
              <a:avLst/>
              <a:gdLst/>
              <a:ahLst/>
              <a:cxnLst/>
              <a:rect l="l" t="t" r="r" b="b"/>
              <a:pathLst>
                <a:path w="16476980" h="2089150">
                  <a:moveTo>
                    <a:pt x="16267774" y="2088971"/>
                  </a:moveTo>
                  <a:lnTo>
                    <a:pt x="906723" y="2088971"/>
                  </a:lnTo>
                  <a:lnTo>
                    <a:pt x="856950" y="2084439"/>
                  </a:lnTo>
                  <a:lnTo>
                    <a:pt x="809391" y="2071147"/>
                  </a:lnTo>
                  <a:lnTo>
                    <a:pt x="765143" y="2049644"/>
                  </a:lnTo>
                  <a:lnTo>
                    <a:pt x="725303" y="2020463"/>
                  </a:lnTo>
                  <a:lnTo>
                    <a:pt x="690967" y="1984137"/>
                  </a:lnTo>
                  <a:lnTo>
                    <a:pt x="34818" y="1149320"/>
                  </a:lnTo>
                  <a:lnTo>
                    <a:pt x="11606" y="1109803"/>
                  </a:lnTo>
                  <a:lnTo>
                    <a:pt x="0" y="1066667"/>
                  </a:lnTo>
                  <a:lnTo>
                    <a:pt x="0" y="1022323"/>
                  </a:lnTo>
                  <a:lnTo>
                    <a:pt x="11606" y="979180"/>
                  </a:lnTo>
                  <a:lnTo>
                    <a:pt x="34818" y="939648"/>
                  </a:lnTo>
                  <a:lnTo>
                    <a:pt x="690967" y="104831"/>
                  </a:lnTo>
                  <a:lnTo>
                    <a:pt x="725303" y="68520"/>
                  </a:lnTo>
                  <a:lnTo>
                    <a:pt x="765143" y="39348"/>
                  </a:lnTo>
                  <a:lnTo>
                    <a:pt x="809391" y="17850"/>
                  </a:lnTo>
                  <a:lnTo>
                    <a:pt x="856950" y="4559"/>
                  </a:lnTo>
                  <a:lnTo>
                    <a:pt x="906723" y="0"/>
                  </a:lnTo>
                  <a:lnTo>
                    <a:pt x="16267774" y="0"/>
                  </a:lnTo>
                  <a:lnTo>
                    <a:pt x="16301016" y="59725"/>
                  </a:lnTo>
                  <a:lnTo>
                    <a:pt x="16374149" y="246289"/>
                  </a:lnTo>
                  <a:lnTo>
                    <a:pt x="16447282" y="570836"/>
                  </a:lnTo>
                  <a:lnTo>
                    <a:pt x="16476505" y="987240"/>
                  </a:lnTo>
                  <a:lnTo>
                    <a:pt x="16476505" y="1482277"/>
                  </a:lnTo>
                  <a:lnTo>
                    <a:pt x="16453930" y="1726969"/>
                  </a:lnTo>
                  <a:lnTo>
                    <a:pt x="16390770" y="1899075"/>
                  </a:lnTo>
                  <a:lnTo>
                    <a:pt x="16267774" y="2088971"/>
                  </a:lnTo>
                  <a:close/>
                </a:path>
              </a:pathLst>
            </a:custGeom>
            <a:solidFill>
              <a:srgbClr val="D5B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66068" y="5455462"/>
              <a:ext cx="1753235" cy="1753235"/>
            </a:xfrm>
            <a:custGeom>
              <a:avLst/>
              <a:gdLst/>
              <a:ahLst/>
              <a:cxnLst/>
              <a:rect l="l" t="t" r="r" b="b"/>
              <a:pathLst>
                <a:path w="1753235" h="1753234">
                  <a:moveTo>
                    <a:pt x="876403" y="1752813"/>
                  </a:moveTo>
                  <a:lnTo>
                    <a:pt x="828317" y="1751516"/>
                  </a:lnTo>
                  <a:lnTo>
                    <a:pt x="780909" y="1747670"/>
                  </a:lnTo>
                  <a:lnTo>
                    <a:pt x="734246" y="1741343"/>
                  </a:lnTo>
                  <a:lnTo>
                    <a:pt x="688394" y="1732599"/>
                  </a:lnTo>
                  <a:lnTo>
                    <a:pt x="643420" y="1721508"/>
                  </a:lnTo>
                  <a:lnTo>
                    <a:pt x="599391" y="1708134"/>
                  </a:lnTo>
                  <a:lnTo>
                    <a:pt x="556375" y="1692546"/>
                  </a:lnTo>
                  <a:lnTo>
                    <a:pt x="514437" y="1674810"/>
                  </a:lnTo>
                  <a:lnTo>
                    <a:pt x="473645" y="1654993"/>
                  </a:lnTo>
                  <a:lnTo>
                    <a:pt x="434065" y="1633161"/>
                  </a:lnTo>
                  <a:lnTo>
                    <a:pt x="395764" y="1609382"/>
                  </a:lnTo>
                  <a:lnTo>
                    <a:pt x="358810" y="1583722"/>
                  </a:lnTo>
                  <a:lnTo>
                    <a:pt x="323269" y="1556248"/>
                  </a:lnTo>
                  <a:lnTo>
                    <a:pt x="289207" y="1527027"/>
                  </a:lnTo>
                  <a:lnTo>
                    <a:pt x="256692" y="1496126"/>
                  </a:lnTo>
                  <a:lnTo>
                    <a:pt x="225790" y="1463611"/>
                  </a:lnTo>
                  <a:lnTo>
                    <a:pt x="196569" y="1429550"/>
                  </a:lnTo>
                  <a:lnTo>
                    <a:pt x="169094" y="1394009"/>
                  </a:lnTo>
                  <a:lnTo>
                    <a:pt x="143434" y="1357055"/>
                  </a:lnTo>
                  <a:lnTo>
                    <a:pt x="119654" y="1318755"/>
                  </a:lnTo>
                  <a:lnTo>
                    <a:pt x="97822" y="1279176"/>
                  </a:lnTo>
                  <a:lnTo>
                    <a:pt x="78004" y="1238384"/>
                  </a:lnTo>
                  <a:lnTo>
                    <a:pt x="60268" y="1196447"/>
                  </a:lnTo>
                  <a:lnTo>
                    <a:pt x="44679" y="1153431"/>
                  </a:lnTo>
                  <a:lnTo>
                    <a:pt x="31305" y="1109403"/>
                  </a:lnTo>
                  <a:lnTo>
                    <a:pt x="20213" y="1064429"/>
                  </a:lnTo>
                  <a:lnTo>
                    <a:pt x="11470" y="1018578"/>
                  </a:lnTo>
                  <a:lnTo>
                    <a:pt x="5142" y="971915"/>
                  </a:lnTo>
                  <a:lnTo>
                    <a:pt x="1296" y="924507"/>
                  </a:lnTo>
                  <a:lnTo>
                    <a:pt x="0" y="876421"/>
                  </a:lnTo>
                  <a:lnTo>
                    <a:pt x="1296" y="828336"/>
                  </a:lnTo>
                  <a:lnTo>
                    <a:pt x="5142" y="780928"/>
                  </a:lnTo>
                  <a:lnTo>
                    <a:pt x="11470" y="734264"/>
                  </a:lnTo>
                  <a:lnTo>
                    <a:pt x="20213" y="688412"/>
                  </a:lnTo>
                  <a:lnTo>
                    <a:pt x="31305" y="643438"/>
                  </a:lnTo>
                  <a:lnTo>
                    <a:pt x="44679" y="599409"/>
                  </a:lnTo>
                  <a:lnTo>
                    <a:pt x="60268" y="556392"/>
                  </a:lnTo>
                  <a:lnTo>
                    <a:pt x="78004" y="514453"/>
                  </a:lnTo>
                  <a:lnTo>
                    <a:pt x="97822" y="473660"/>
                  </a:lnTo>
                  <a:lnTo>
                    <a:pt x="119654" y="434080"/>
                  </a:lnTo>
                  <a:lnTo>
                    <a:pt x="143434" y="395779"/>
                  </a:lnTo>
                  <a:lnTo>
                    <a:pt x="169094" y="358823"/>
                  </a:lnTo>
                  <a:lnTo>
                    <a:pt x="196569" y="323281"/>
                  </a:lnTo>
                  <a:lnTo>
                    <a:pt x="225790" y="289218"/>
                  </a:lnTo>
                  <a:lnTo>
                    <a:pt x="256692" y="256702"/>
                  </a:lnTo>
                  <a:lnTo>
                    <a:pt x="289207" y="225799"/>
                  </a:lnTo>
                  <a:lnTo>
                    <a:pt x="323269" y="196577"/>
                  </a:lnTo>
                  <a:lnTo>
                    <a:pt x="358810" y="169102"/>
                  </a:lnTo>
                  <a:lnTo>
                    <a:pt x="395764" y="143440"/>
                  </a:lnTo>
                  <a:lnTo>
                    <a:pt x="434065" y="119659"/>
                  </a:lnTo>
                  <a:lnTo>
                    <a:pt x="473645" y="97826"/>
                  </a:lnTo>
                  <a:lnTo>
                    <a:pt x="514437" y="78008"/>
                  </a:lnTo>
                  <a:lnTo>
                    <a:pt x="556375" y="60270"/>
                  </a:lnTo>
                  <a:lnTo>
                    <a:pt x="599391" y="44681"/>
                  </a:lnTo>
                  <a:lnTo>
                    <a:pt x="643420" y="31307"/>
                  </a:lnTo>
                  <a:lnTo>
                    <a:pt x="688394" y="20215"/>
                  </a:lnTo>
                  <a:lnTo>
                    <a:pt x="734246" y="11471"/>
                  </a:lnTo>
                  <a:lnTo>
                    <a:pt x="780909" y="5142"/>
                  </a:lnTo>
                  <a:lnTo>
                    <a:pt x="828317" y="1296"/>
                  </a:lnTo>
                  <a:lnTo>
                    <a:pt x="876403" y="0"/>
                  </a:lnTo>
                  <a:lnTo>
                    <a:pt x="924489" y="1296"/>
                  </a:lnTo>
                  <a:lnTo>
                    <a:pt x="971897" y="5142"/>
                  </a:lnTo>
                  <a:lnTo>
                    <a:pt x="1018560" y="11471"/>
                  </a:lnTo>
                  <a:lnTo>
                    <a:pt x="1064412" y="20215"/>
                  </a:lnTo>
                  <a:lnTo>
                    <a:pt x="1109385" y="31307"/>
                  </a:lnTo>
                  <a:lnTo>
                    <a:pt x="1153413" y="44681"/>
                  </a:lnTo>
                  <a:lnTo>
                    <a:pt x="1196430" y="60270"/>
                  </a:lnTo>
                  <a:lnTo>
                    <a:pt x="1238368" y="78008"/>
                  </a:lnTo>
                  <a:lnTo>
                    <a:pt x="1279160" y="97826"/>
                  </a:lnTo>
                  <a:lnTo>
                    <a:pt x="1318739" y="119659"/>
                  </a:lnTo>
                  <a:lnTo>
                    <a:pt x="1357040" y="143440"/>
                  </a:lnTo>
                  <a:lnTo>
                    <a:pt x="1393994" y="169102"/>
                  </a:lnTo>
                  <a:lnTo>
                    <a:pt x="1429535" y="196577"/>
                  </a:lnTo>
                  <a:lnTo>
                    <a:pt x="1463597" y="225799"/>
                  </a:lnTo>
                  <a:lnTo>
                    <a:pt x="1496112" y="256702"/>
                  </a:lnTo>
                  <a:lnTo>
                    <a:pt x="1527013" y="289218"/>
                  </a:lnTo>
                  <a:lnTo>
                    <a:pt x="1556235" y="323281"/>
                  </a:lnTo>
                  <a:lnTo>
                    <a:pt x="1583709" y="358823"/>
                  </a:lnTo>
                  <a:lnTo>
                    <a:pt x="1609370" y="395779"/>
                  </a:lnTo>
                  <a:lnTo>
                    <a:pt x="1633149" y="434080"/>
                  </a:lnTo>
                  <a:lnTo>
                    <a:pt x="1654981" y="473660"/>
                  </a:lnTo>
                  <a:lnTo>
                    <a:pt x="1674799" y="514453"/>
                  </a:lnTo>
                  <a:lnTo>
                    <a:pt x="1692536" y="556392"/>
                  </a:lnTo>
                  <a:lnTo>
                    <a:pt x="1708124" y="599409"/>
                  </a:lnTo>
                  <a:lnTo>
                    <a:pt x="1721498" y="643438"/>
                  </a:lnTo>
                  <a:lnTo>
                    <a:pt x="1732590" y="688412"/>
                  </a:lnTo>
                  <a:lnTo>
                    <a:pt x="1741333" y="734264"/>
                  </a:lnTo>
                  <a:lnTo>
                    <a:pt x="1747661" y="780928"/>
                  </a:lnTo>
                  <a:lnTo>
                    <a:pt x="1751507" y="828336"/>
                  </a:lnTo>
                  <a:lnTo>
                    <a:pt x="1752804" y="876421"/>
                  </a:lnTo>
                  <a:lnTo>
                    <a:pt x="1751507" y="924507"/>
                  </a:lnTo>
                  <a:lnTo>
                    <a:pt x="1747661" y="971915"/>
                  </a:lnTo>
                  <a:lnTo>
                    <a:pt x="1741333" y="1018578"/>
                  </a:lnTo>
                  <a:lnTo>
                    <a:pt x="1732590" y="1064429"/>
                  </a:lnTo>
                  <a:lnTo>
                    <a:pt x="1721498" y="1109403"/>
                  </a:lnTo>
                  <a:lnTo>
                    <a:pt x="1708124" y="1153431"/>
                  </a:lnTo>
                  <a:lnTo>
                    <a:pt x="1692536" y="1196447"/>
                  </a:lnTo>
                  <a:lnTo>
                    <a:pt x="1674799" y="1238384"/>
                  </a:lnTo>
                  <a:lnTo>
                    <a:pt x="1654981" y="1279176"/>
                  </a:lnTo>
                  <a:lnTo>
                    <a:pt x="1633149" y="1318755"/>
                  </a:lnTo>
                  <a:lnTo>
                    <a:pt x="1609370" y="1357055"/>
                  </a:lnTo>
                  <a:lnTo>
                    <a:pt x="1583709" y="1394009"/>
                  </a:lnTo>
                  <a:lnTo>
                    <a:pt x="1556235" y="1429550"/>
                  </a:lnTo>
                  <a:lnTo>
                    <a:pt x="1527013" y="1463611"/>
                  </a:lnTo>
                  <a:lnTo>
                    <a:pt x="1496112" y="1496126"/>
                  </a:lnTo>
                  <a:lnTo>
                    <a:pt x="1463597" y="1527027"/>
                  </a:lnTo>
                  <a:lnTo>
                    <a:pt x="1429535" y="1556248"/>
                  </a:lnTo>
                  <a:lnTo>
                    <a:pt x="1393994" y="1583722"/>
                  </a:lnTo>
                  <a:lnTo>
                    <a:pt x="1357040" y="1609382"/>
                  </a:lnTo>
                  <a:lnTo>
                    <a:pt x="1318739" y="1633161"/>
                  </a:lnTo>
                  <a:lnTo>
                    <a:pt x="1279160" y="1654993"/>
                  </a:lnTo>
                  <a:lnTo>
                    <a:pt x="1238368" y="1674810"/>
                  </a:lnTo>
                  <a:lnTo>
                    <a:pt x="1196430" y="1692546"/>
                  </a:lnTo>
                  <a:lnTo>
                    <a:pt x="1153413" y="1708134"/>
                  </a:lnTo>
                  <a:lnTo>
                    <a:pt x="1109385" y="1721508"/>
                  </a:lnTo>
                  <a:lnTo>
                    <a:pt x="1064412" y="1732599"/>
                  </a:lnTo>
                  <a:lnTo>
                    <a:pt x="1018560" y="1741343"/>
                  </a:lnTo>
                  <a:lnTo>
                    <a:pt x="971897" y="1747670"/>
                  </a:lnTo>
                  <a:lnTo>
                    <a:pt x="924489" y="1751516"/>
                  </a:lnTo>
                  <a:lnTo>
                    <a:pt x="876403" y="1752813"/>
                  </a:lnTo>
                  <a:close/>
                </a:path>
              </a:pathLst>
            </a:custGeom>
            <a:solidFill>
              <a:srgbClr val="8B6ABA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566068" y="7664129"/>
            <a:ext cx="17400905" cy="2089150"/>
            <a:chOff x="566068" y="7664129"/>
            <a:chExt cx="17400905" cy="2089150"/>
          </a:xfrm>
        </p:grpSpPr>
        <p:sp>
          <p:nvSpPr>
            <p:cNvPr id="12" name="object 12" descr=""/>
            <p:cNvSpPr/>
            <p:nvPr/>
          </p:nvSpPr>
          <p:spPr>
            <a:xfrm>
              <a:off x="1490055" y="7664129"/>
              <a:ext cx="16476980" cy="2089150"/>
            </a:xfrm>
            <a:custGeom>
              <a:avLst/>
              <a:gdLst/>
              <a:ahLst/>
              <a:cxnLst/>
              <a:rect l="l" t="t" r="r" b="b"/>
              <a:pathLst>
                <a:path w="16476980" h="2089150">
                  <a:moveTo>
                    <a:pt x="16267774" y="2088971"/>
                  </a:moveTo>
                  <a:lnTo>
                    <a:pt x="906723" y="2088971"/>
                  </a:lnTo>
                  <a:lnTo>
                    <a:pt x="856950" y="2084433"/>
                  </a:lnTo>
                  <a:lnTo>
                    <a:pt x="809391" y="2071141"/>
                  </a:lnTo>
                  <a:lnTo>
                    <a:pt x="765143" y="2049638"/>
                  </a:lnTo>
                  <a:lnTo>
                    <a:pt x="725303" y="2020458"/>
                  </a:lnTo>
                  <a:lnTo>
                    <a:pt x="690967" y="1984131"/>
                  </a:lnTo>
                  <a:lnTo>
                    <a:pt x="34818" y="1149315"/>
                  </a:lnTo>
                  <a:lnTo>
                    <a:pt x="11606" y="1109797"/>
                  </a:lnTo>
                  <a:lnTo>
                    <a:pt x="0" y="1066662"/>
                  </a:lnTo>
                  <a:lnTo>
                    <a:pt x="0" y="1022318"/>
                  </a:lnTo>
                  <a:lnTo>
                    <a:pt x="11606" y="979175"/>
                  </a:lnTo>
                  <a:lnTo>
                    <a:pt x="34818" y="939643"/>
                  </a:lnTo>
                  <a:lnTo>
                    <a:pt x="690967" y="104826"/>
                  </a:lnTo>
                  <a:lnTo>
                    <a:pt x="725303" y="68515"/>
                  </a:lnTo>
                  <a:lnTo>
                    <a:pt x="765143" y="39343"/>
                  </a:lnTo>
                  <a:lnTo>
                    <a:pt x="809391" y="17845"/>
                  </a:lnTo>
                  <a:lnTo>
                    <a:pt x="856950" y="4554"/>
                  </a:lnTo>
                  <a:lnTo>
                    <a:pt x="906723" y="0"/>
                  </a:lnTo>
                  <a:lnTo>
                    <a:pt x="16267774" y="0"/>
                  </a:lnTo>
                  <a:lnTo>
                    <a:pt x="16301016" y="59719"/>
                  </a:lnTo>
                  <a:lnTo>
                    <a:pt x="16374149" y="246284"/>
                  </a:lnTo>
                  <a:lnTo>
                    <a:pt x="16447282" y="570831"/>
                  </a:lnTo>
                  <a:lnTo>
                    <a:pt x="16476505" y="987234"/>
                  </a:lnTo>
                  <a:lnTo>
                    <a:pt x="16476505" y="1482272"/>
                  </a:lnTo>
                  <a:lnTo>
                    <a:pt x="16453930" y="1726964"/>
                  </a:lnTo>
                  <a:lnTo>
                    <a:pt x="16390770" y="1899069"/>
                  </a:lnTo>
                  <a:lnTo>
                    <a:pt x="16267774" y="2088971"/>
                  </a:lnTo>
                  <a:close/>
                </a:path>
              </a:pathLst>
            </a:custGeom>
            <a:solidFill>
              <a:srgbClr val="D5B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66068" y="7832201"/>
              <a:ext cx="1753235" cy="1753235"/>
            </a:xfrm>
            <a:custGeom>
              <a:avLst/>
              <a:gdLst/>
              <a:ahLst/>
              <a:cxnLst/>
              <a:rect l="l" t="t" r="r" b="b"/>
              <a:pathLst>
                <a:path w="1753235" h="1753234">
                  <a:moveTo>
                    <a:pt x="876403" y="1752813"/>
                  </a:moveTo>
                  <a:lnTo>
                    <a:pt x="828317" y="1751516"/>
                  </a:lnTo>
                  <a:lnTo>
                    <a:pt x="780909" y="1747670"/>
                  </a:lnTo>
                  <a:lnTo>
                    <a:pt x="734246" y="1741343"/>
                  </a:lnTo>
                  <a:lnTo>
                    <a:pt x="688394" y="1732599"/>
                  </a:lnTo>
                  <a:lnTo>
                    <a:pt x="643420" y="1721508"/>
                  </a:lnTo>
                  <a:lnTo>
                    <a:pt x="599391" y="1708134"/>
                  </a:lnTo>
                  <a:lnTo>
                    <a:pt x="556375" y="1692546"/>
                  </a:lnTo>
                  <a:lnTo>
                    <a:pt x="514437" y="1674810"/>
                  </a:lnTo>
                  <a:lnTo>
                    <a:pt x="473645" y="1654993"/>
                  </a:lnTo>
                  <a:lnTo>
                    <a:pt x="434065" y="1633161"/>
                  </a:lnTo>
                  <a:lnTo>
                    <a:pt x="395764" y="1609382"/>
                  </a:lnTo>
                  <a:lnTo>
                    <a:pt x="358810" y="1583722"/>
                  </a:lnTo>
                  <a:lnTo>
                    <a:pt x="323269" y="1556248"/>
                  </a:lnTo>
                  <a:lnTo>
                    <a:pt x="289207" y="1527027"/>
                  </a:lnTo>
                  <a:lnTo>
                    <a:pt x="256692" y="1496126"/>
                  </a:lnTo>
                  <a:lnTo>
                    <a:pt x="225790" y="1463611"/>
                  </a:lnTo>
                  <a:lnTo>
                    <a:pt x="196569" y="1429550"/>
                  </a:lnTo>
                  <a:lnTo>
                    <a:pt x="169094" y="1394009"/>
                  </a:lnTo>
                  <a:lnTo>
                    <a:pt x="143434" y="1357055"/>
                  </a:lnTo>
                  <a:lnTo>
                    <a:pt x="119654" y="1318755"/>
                  </a:lnTo>
                  <a:lnTo>
                    <a:pt x="97822" y="1279176"/>
                  </a:lnTo>
                  <a:lnTo>
                    <a:pt x="78004" y="1238384"/>
                  </a:lnTo>
                  <a:lnTo>
                    <a:pt x="60268" y="1196447"/>
                  </a:lnTo>
                  <a:lnTo>
                    <a:pt x="44679" y="1153431"/>
                  </a:lnTo>
                  <a:lnTo>
                    <a:pt x="31305" y="1109403"/>
                  </a:lnTo>
                  <a:lnTo>
                    <a:pt x="20213" y="1064429"/>
                  </a:lnTo>
                  <a:lnTo>
                    <a:pt x="11470" y="1018578"/>
                  </a:lnTo>
                  <a:lnTo>
                    <a:pt x="5142" y="971915"/>
                  </a:lnTo>
                  <a:lnTo>
                    <a:pt x="1296" y="924507"/>
                  </a:lnTo>
                  <a:lnTo>
                    <a:pt x="0" y="876421"/>
                  </a:lnTo>
                  <a:lnTo>
                    <a:pt x="1296" y="828336"/>
                  </a:lnTo>
                  <a:lnTo>
                    <a:pt x="5142" y="780928"/>
                  </a:lnTo>
                  <a:lnTo>
                    <a:pt x="11470" y="734264"/>
                  </a:lnTo>
                  <a:lnTo>
                    <a:pt x="20213" y="688412"/>
                  </a:lnTo>
                  <a:lnTo>
                    <a:pt x="31305" y="643438"/>
                  </a:lnTo>
                  <a:lnTo>
                    <a:pt x="44679" y="599409"/>
                  </a:lnTo>
                  <a:lnTo>
                    <a:pt x="60268" y="556392"/>
                  </a:lnTo>
                  <a:lnTo>
                    <a:pt x="78004" y="514453"/>
                  </a:lnTo>
                  <a:lnTo>
                    <a:pt x="97822" y="473660"/>
                  </a:lnTo>
                  <a:lnTo>
                    <a:pt x="119654" y="434080"/>
                  </a:lnTo>
                  <a:lnTo>
                    <a:pt x="143434" y="395779"/>
                  </a:lnTo>
                  <a:lnTo>
                    <a:pt x="169094" y="358823"/>
                  </a:lnTo>
                  <a:lnTo>
                    <a:pt x="196569" y="323281"/>
                  </a:lnTo>
                  <a:lnTo>
                    <a:pt x="225790" y="289218"/>
                  </a:lnTo>
                  <a:lnTo>
                    <a:pt x="256692" y="256702"/>
                  </a:lnTo>
                  <a:lnTo>
                    <a:pt x="289207" y="225799"/>
                  </a:lnTo>
                  <a:lnTo>
                    <a:pt x="323269" y="196577"/>
                  </a:lnTo>
                  <a:lnTo>
                    <a:pt x="358810" y="169102"/>
                  </a:lnTo>
                  <a:lnTo>
                    <a:pt x="395764" y="143440"/>
                  </a:lnTo>
                  <a:lnTo>
                    <a:pt x="434065" y="119659"/>
                  </a:lnTo>
                  <a:lnTo>
                    <a:pt x="473645" y="97826"/>
                  </a:lnTo>
                  <a:lnTo>
                    <a:pt x="514437" y="78008"/>
                  </a:lnTo>
                  <a:lnTo>
                    <a:pt x="556375" y="60270"/>
                  </a:lnTo>
                  <a:lnTo>
                    <a:pt x="599391" y="44681"/>
                  </a:lnTo>
                  <a:lnTo>
                    <a:pt x="643420" y="31307"/>
                  </a:lnTo>
                  <a:lnTo>
                    <a:pt x="688394" y="20215"/>
                  </a:lnTo>
                  <a:lnTo>
                    <a:pt x="734246" y="11471"/>
                  </a:lnTo>
                  <a:lnTo>
                    <a:pt x="780909" y="5142"/>
                  </a:lnTo>
                  <a:lnTo>
                    <a:pt x="828317" y="1296"/>
                  </a:lnTo>
                  <a:lnTo>
                    <a:pt x="876403" y="0"/>
                  </a:lnTo>
                  <a:lnTo>
                    <a:pt x="924489" y="1296"/>
                  </a:lnTo>
                  <a:lnTo>
                    <a:pt x="971897" y="5142"/>
                  </a:lnTo>
                  <a:lnTo>
                    <a:pt x="1018560" y="11471"/>
                  </a:lnTo>
                  <a:lnTo>
                    <a:pt x="1064412" y="20215"/>
                  </a:lnTo>
                  <a:lnTo>
                    <a:pt x="1109385" y="31307"/>
                  </a:lnTo>
                  <a:lnTo>
                    <a:pt x="1153413" y="44681"/>
                  </a:lnTo>
                  <a:lnTo>
                    <a:pt x="1196430" y="60270"/>
                  </a:lnTo>
                  <a:lnTo>
                    <a:pt x="1238368" y="78008"/>
                  </a:lnTo>
                  <a:lnTo>
                    <a:pt x="1279160" y="97826"/>
                  </a:lnTo>
                  <a:lnTo>
                    <a:pt x="1318739" y="119659"/>
                  </a:lnTo>
                  <a:lnTo>
                    <a:pt x="1357040" y="143440"/>
                  </a:lnTo>
                  <a:lnTo>
                    <a:pt x="1393994" y="169102"/>
                  </a:lnTo>
                  <a:lnTo>
                    <a:pt x="1429535" y="196577"/>
                  </a:lnTo>
                  <a:lnTo>
                    <a:pt x="1463597" y="225799"/>
                  </a:lnTo>
                  <a:lnTo>
                    <a:pt x="1496112" y="256702"/>
                  </a:lnTo>
                  <a:lnTo>
                    <a:pt x="1527013" y="289218"/>
                  </a:lnTo>
                  <a:lnTo>
                    <a:pt x="1556235" y="323281"/>
                  </a:lnTo>
                  <a:lnTo>
                    <a:pt x="1583709" y="358823"/>
                  </a:lnTo>
                  <a:lnTo>
                    <a:pt x="1609370" y="395779"/>
                  </a:lnTo>
                  <a:lnTo>
                    <a:pt x="1633149" y="434080"/>
                  </a:lnTo>
                  <a:lnTo>
                    <a:pt x="1654981" y="473660"/>
                  </a:lnTo>
                  <a:lnTo>
                    <a:pt x="1674799" y="514453"/>
                  </a:lnTo>
                  <a:lnTo>
                    <a:pt x="1692536" y="556392"/>
                  </a:lnTo>
                  <a:lnTo>
                    <a:pt x="1708124" y="599409"/>
                  </a:lnTo>
                  <a:lnTo>
                    <a:pt x="1721498" y="643438"/>
                  </a:lnTo>
                  <a:lnTo>
                    <a:pt x="1732590" y="688412"/>
                  </a:lnTo>
                  <a:lnTo>
                    <a:pt x="1741333" y="734264"/>
                  </a:lnTo>
                  <a:lnTo>
                    <a:pt x="1747661" y="780928"/>
                  </a:lnTo>
                  <a:lnTo>
                    <a:pt x="1751507" y="828336"/>
                  </a:lnTo>
                  <a:lnTo>
                    <a:pt x="1752804" y="876421"/>
                  </a:lnTo>
                  <a:lnTo>
                    <a:pt x="1751507" y="924507"/>
                  </a:lnTo>
                  <a:lnTo>
                    <a:pt x="1747661" y="971915"/>
                  </a:lnTo>
                  <a:lnTo>
                    <a:pt x="1741333" y="1018578"/>
                  </a:lnTo>
                  <a:lnTo>
                    <a:pt x="1732590" y="1064429"/>
                  </a:lnTo>
                  <a:lnTo>
                    <a:pt x="1721498" y="1109403"/>
                  </a:lnTo>
                  <a:lnTo>
                    <a:pt x="1708124" y="1153431"/>
                  </a:lnTo>
                  <a:lnTo>
                    <a:pt x="1692536" y="1196447"/>
                  </a:lnTo>
                  <a:lnTo>
                    <a:pt x="1674799" y="1238384"/>
                  </a:lnTo>
                  <a:lnTo>
                    <a:pt x="1654981" y="1279176"/>
                  </a:lnTo>
                  <a:lnTo>
                    <a:pt x="1633149" y="1318755"/>
                  </a:lnTo>
                  <a:lnTo>
                    <a:pt x="1609370" y="1357055"/>
                  </a:lnTo>
                  <a:lnTo>
                    <a:pt x="1583709" y="1394009"/>
                  </a:lnTo>
                  <a:lnTo>
                    <a:pt x="1556235" y="1429550"/>
                  </a:lnTo>
                  <a:lnTo>
                    <a:pt x="1527013" y="1463611"/>
                  </a:lnTo>
                  <a:lnTo>
                    <a:pt x="1496112" y="1496126"/>
                  </a:lnTo>
                  <a:lnTo>
                    <a:pt x="1463597" y="1527027"/>
                  </a:lnTo>
                  <a:lnTo>
                    <a:pt x="1429535" y="1556248"/>
                  </a:lnTo>
                  <a:lnTo>
                    <a:pt x="1393994" y="1583722"/>
                  </a:lnTo>
                  <a:lnTo>
                    <a:pt x="1357040" y="1609382"/>
                  </a:lnTo>
                  <a:lnTo>
                    <a:pt x="1318739" y="1633161"/>
                  </a:lnTo>
                  <a:lnTo>
                    <a:pt x="1279160" y="1654993"/>
                  </a:lnTo>
                  <a:lnTo>
                    <a:pt x="1238368" y="1674810"/>
                  </a:lnTo>
                  <a:lnTo>
                    <a:pt x="1196430" y="1692546"/>
                  </a:lnTo>
                  <a:lnTo>
                    <a:pt x="1153413" y="1708134"/>
                  </a:lnTo>
                  <a:lnTo>
                    <a:pt x="1109385" y="1721508"/>
                  </a:lnTo>
                  <a:lnTo>
                    <a:pt x="1064412" y="1732599"/>
                  </a:lnTo>
                  <a:lnTo>
                    <a:pt x="1018560" y="1741343"/>
                  </a:lnTo>
                  <a:lnTo>
                    <a:pt x="971897" y="1747670"/>
                  </a:lnTo>
                  <a:lnTo>
                    <a:pt x="924489" y="1751516"/>
                  </a:lnTo>
                  <a:lnTo>
                    <a:pt x="876403" y="1752813"/>
                  </a:lnTo>
                  <a:close/>
                </a:path>
              </a:pathLst>
            </a:custGeom>
            <a:solidFill>
              <a:srgbClr val="8B6AB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23481" y="575743"/>
            <a:ext cx="638175" cy="1899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300" spc="-3990" b="1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2300">
              <a:latin typeface="Verdana"/>
              <a:cs typeface="Verdan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91608" y="2450263"/>
            <a:ext cx="1101725" cy="7112000"/>
          </a:xfrm>
          <a:prstGeom prst="rect">
            <a:avLst/>
          </a:prstGeom>
        </p:spPr>
        <p:txBody>
          <a:bodyPr wrap="square" lIns="0" tIns="50038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940"/>
              </a:spcBef>
            </a:pPr>
            <a:r>
              <a:rPr dirty="0" sz="12300" spc="-1625" b="1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2300">
              <a:latin typeface="Verdana"/>
              <a:cs typeface="Verdana"/>
            </a:endParaRPr>
          </a:p>
          <a:p>
            <a:pPr marL="88265">
              <a:lnSpc>
                <a:spcPct val="100000"/>
              </a:lnSpc>
              <a:spcBef>
                <a:spcPts val="3840"/>
              </a:spcBef>
            </a:pPr>
            <a:r>
              <a:rPr dirty="0" sz="12300" spc="-1540" b="1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2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840"/>
              </a:spcBef>
            </a:pPr>
            <a:r>
              <a:rPr dirty="0" sz="12300" spc="-400" b="1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2300">
              <a:latin typeface="Verdana"/>
              <a:cs typeface="Verdan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716293" y="1051331"/>
            <a:ext cx="837438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310">
                <a:latin typeface="Arial MT"/>
                <a:cs typeface="Arial MT"/>
              </a:rPr>
              <a:t>Revisão</a:t>
            </a:r>
            <a:r>
              <a:rPr dirty="0" sz="6000" spc="-315">
                <a:latin typeface="Arial MT"/>
                <a:cs typeface="Arial MT"/>
              </a:rPr>
              <a:t> </a:t>
            </a:r>
            <a:r>
              <a:rPr dirty="0" sz="6000" spc="465">
                <a:latin typeface="Arial MT"/>
                <a:cs typeface="Arial MT"/>
              </a:rPr>
              <a:t>de</a:t>
            </a:r>
            <a:r>
              <a:rPr dirty="0" sz="6000" spc="-310">
                <a:latin typeface="Arial MT"/>
                <a:cs typeface="Arial MT"/>
              </a:rPr>
              <a:t> </a:t>
            </a:r>
            <a:r>
              <a:rPr dirty="0" sz="6000" spc="365">
                <a:latin typeface="Arial MT"/>
                <a:cs typeface="Arial MT"/>
              </a:rPr>
              <a:t>Literatura;</a:t>
            </a:r>
            <a:endParaRPr sz="6000">
              <a:latin typeface="Arial MT"/>
              <a:cs typeface="Arial MT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2716293" y="3428080"/>
            <a:ext cx="803402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315">
                <a:latin typeface="Arial MT"/>
                <a:cs typeface="Arial MT"/>
              </a:rPr>
              <a:t>Pesquisa</a:t>
            </a:r>
            <a:r>
              <a:rPr dirty="0" sz="6000" spc="-330">
                <a:latin typeface="Arial MT"/>
                <a:cs typeface="Arial MT"/>
              </a:rPr>
              <a:t> </a:t>
            </a:r>
            <a:r>
              <a:rPr dirty="0" sz="6000" spc="335">
                <a:latin typeface="Arial MT"/>
                <a:cs typeface="Arial MT"/>
              </a:rPr>
              <a:t>Qualitativa;</a:t>
            </a:r>
            <a:endParaRPr sz="6000">
              <a:latin typeface="Arial MT"/>
              <a:cs typeface="Arial MT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2716293" y="5452409"/>
            <a:ext cx="14692630" cy="1644650"/>
          </a:xfrm>
          <a:prstGeom prst="rect">
            <a:avLst/>
          </a:prstGeom>
        </p:spPr>
        <p:txBody>
          <a:bodyPr wrap="square" lIns="0" tIns="221615" rIns="0" bIns="0" rtlCol="0" vert="horz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1745"/>
              </a:spcBef>
            </a:pPr>
            <a:r>
              <a:rPr dirty="0" sz="6000" spc="365">
                <a:latin typeface="Arial MT"/>
                <a:cs typeface="Arial MT"/>
              </a:rPr>
              <a:t>Planejamento</a:t>
            </a:r>
            <a:r>
              <a:rPr dirty="0" sz="6000" spc="-300">
                <a:latin typeface="Arial MT"/>
                <a:cs typeface="Arial MT"/>
              </a:rPr>
              <a:t> </a:t>
            </a:r>
            <a:r>
              <a:rPr dirty="0" sz="6000" spc="630">
                <a:latin typeface="Arial MT"/>
                <a:cs typeface="Arial MT"/>
              </a:rPr>
              <a:t>e</a:t>
            </a:r>
            <a:r>
              <a:rPr dirty="0" sz="6000" spc="-295">
                <a:latin typeface="Arial MT"/>
                <a:cs typeface="Arial MT"/>
              </a:rPr>
              <a:t> </a:t>
            </a:r>
            <a:r>
              <a:rPr dirty="0" sz="6000" spc="380">
                <a:latin typeface="Arial MT"/>
                <a:cs typeface="Arial MT"/>
              </a:rPr>
              <a:t>desenvolvimento</a:t>
            </a:r>
            <a:r>
              <a:rPr dirty="0" sz="6000" spc="-295">
                <a:latin typeface="Arial MT"/>
                <a:cs typeface="Arial MT"/>
              </a:rPr>
              <a:t> </a:t>
            </a:r>
            <a:r>
              <a:rPr dirty="0" sz="6000" spc="395">
                <a:latin typeface="Arial MT"/>
                <a:cs typeface="Arial MT"/>
              </a:rPr>
              <a:t>das </a:t>
            </a:r>
            <a:r>
              <a:rPr dirty="0" sz="6000" spc="390">
                <a:latin typeface="Arial MT"/>
                <a:cs typeface="Arial MT"/>
              </a:rPr>
              <a:t>apresentações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465">
                <a:latin typeface="Arial MT"/>
                <a:cs typeface="Arial MT"/>
              </a:rPr>
              <a:t>de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200">
                <a:latin typeface="Arial MT"/>
                <a:cs typeface="Arial MT"/>
              </a:rPr>
              <a:t>30/09,</a:t>
            </a:r>
            <a:r>
              <a:rPr dirty="0" sz="6000" spc="-315">
                <a:latin typeface="Arial MT"/>
                <a:cs typeface="Arial MT"/>
              </a:rPr>
              <a:t> </a:t>
            </a:r>
            <a:r>
              <a:rPr dirty="0" sz="6000" spc="240">
                <a:latin typeface="Arial MT"/>
                <a:cs typeface="Arial MT"/>
              </a:rPr>
              <a:t>01/10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630">
                <a:latin typeface="Arial MT"/>
                <a:cs typeface="Arial MT"/>
              </a:rPr>
              <a:t>e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190">
                <a:latin typeface="Arial MT"/>
                <a:cs typeface="Arial MT"/>
              </a:rPr>
              <a:t>06/10;</a:t>
            </a:r>
            <a:endParaRPr sz="6000">
              <a:latin typeface="Arial MT"/>
              <a:cs typeface="Arial MT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716293" y="7828477"/>
            <a:ext cx="14690090" cy="1644650"/>
          </a:xfrm>
          <a:prstGeom prst="rect">
            <a:avLst/>
          </a:prstGeom>
        </p:spPr>
        <p:txBody>
          <a:bodyPr wrap="square" lIns="0" tIns="221615" rIns="0" bIns="0" rtlCol="0" vert="horz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1745"/>
              </a:spcBef>
            </a:pPr>
            <a:r>
              <a:rPr dirty="0" sz="6000" spc="425">
                <a:latin typeface="Arial MT"/>
                <a:cs typeface="Arial MT"/>
              </a:rPr>
              <a:t>Aplicação</a:t>
            </a:r>
            <a:r>
              <a:rPr dirty="0" sz="6000" spc="-325">
                <a:latin typeface="Arial MT"/>
                <a:cs typeface="Arial MT"/>
              </a:rPr>
              <a:t> </a:t>
            </a:r>
            <a:r>
              <a:rPr dirty="0" sz="6000" spc="420">
                <a:latin typeface="Arial MT"/>
                <a:cs typeface="Arial MT"/>
              </a:rPr>
              <a:t>aos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365">
                <a:latin typeface="Arial MT"/>
                <a:cs typeface="Arial MT"/>
              </a:rPr>
              <a:t>alunos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465">
                <a:latin typeface="Arial MT"/>
                <a:cs typeface="Arial MT"/>
              </a:rPr>
              <a:t>da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150">
                <a:latin typeface="Arial MT"/>
                <a:cs typeface="Arial MT"/>
              </a:rPr>
              <a:t>2°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380">
                <a:latin typeface="Arial MT"/>
                <a:cs typeface="Arial MT"/>
              </a:rPr>
              <a:t>série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465">
                <a:latin typeface="Arial MT"/>
                <a:cs typeface="Arial MT"/>
              </a:rPr>
              <a:t>da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130">
                <a:latin typeface="Arial MT"/>
                <a:cs typeface="Arial MT"/>
              </a:rPr>
              <a:t>EE </a:t>
            </a:r>
            <a:r>
              <a:rPr dirty="0" sz="6000" spc="380">
                <a:latin typeface="Arial MT"/>
                <a:cs typeface="Arial MT"/>
              </a:rPr>
              <a:t>Mário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365">
                <a:latin typeface="Arial MT"/>
                <a:cs typeface="Arial MT"/>
              </a:rPr>
              <a:t>Tavares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650">
                <a:latin typeface="Arial MT"/>
                <a:cs typeface="Arial MT"/>
              </a:rPr>
              <a:t>em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200">
                <a:latin typeface="Arial MT"/>
                <a:cs typeface="Arial MT"/>
              </a:rPr>
              <a:t>30/09,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240">
                <a:latin typeface="Arial MT"/>
                <a:cs typeface="Arial MT"/>
              </a:rPr>
              <a:t>01/10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630">
                <a:latin typeface="Arial MT"/>
                <a:cs typeface="Arial MT"/>
              </a:rPr>
              <a:t>e</a:t>
            </a:r>
            <a:r>
              <a:rPr dirty="0" sz="6000" spc="-320">
                <a:latin typeface="Arial MT"/>
                <a:cs typeface="Arial MT"/>
              </a:rPr>
              <a:t> </a:t>
            </a:r>
            <a:r>
              <a:rPr dirty="0" sz="6000" spc="190">
                <a:latin typeface="Arial MT"/>
                <a:cs typeface="Arial MT"/>
              </a:rPr>
              <a:t>06/10.</a:t>
            </a:r>
            <a:endParaRPr sz="6000">
              <a:latin typeface="Arial MT"/>
              <a:cs typeface="Arial MT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3623625" y="981513"/>
            <a:ext cx="3952240" cy="1101725"/>
          </a:xfrm>
          <a:prstGeom prst="rect">
            <a:avLst/>
          </a:prstGeom>
        </p:spPr>
        <p:txBody>
          <a:bodyPr wrap="square" lIns="0" tIns="154940" rIns="0" bIns="0" rtlCol="0" vert="horz">
            <a:spAutoFit/>
          </a:bodyPr>
          <a:lstStyle/>
          <a:p>
            <a:pPr marL="774700" marR="5080" indent="-762635">
              <a:lnSpc>
                <a:spcPct val="76600"/>
              </a:lnSpc>
              <a:spcBef>
                <a:spcPts val="1220"/>
              </a:spcBef>
            </a:pPr>
            <a:r>
              <a:rPr dirty="0" sz="4000" spc="270">
                <a:solidFill>
                  <a:srgbClr val="662995"/>
                </a:solidFill>
                <a:latin typeface="Arial MT"/>
                <a:cs typeface="Arial MT"/>
              </a:rPr>
              <a:t>*Anteriormente </a:t>
            </a:r>
            <a:r>
              <a:rPr dirty="0" sz="4000" spc="215">
                <a:solidFill>
                  <a:srgbClr val="662995"/>
                </a:solidFill>
                <a:latin typeface="Arial MT"/>
                <a:cs typeface="Arial MT"/>
              </a:rPr>
              <a:t>abordado</a:t>
            </a:r>
            <a:endParaRPr sz="4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71675">
              <a:lnSpc>
                <a:spcPct val="100000"/>
              </a:lnSpc>
              <a:spcBef>
                <a:spcPts val="100"/>
              </a:spcBef>
            </a:pPr>
            <a:r>
              <a:rPr dirty="0" spc="220"/>
              <a:t>2-</a:t>
            </a:r>
            <a:r>
              <a:rPr dirty="0" spc="-470"/>
              <a:t> </a:t>
            </a:r>
            <a:r>
              <a:rPr dirty="0" spc="459"/>
              <a:t>Pesquisa</a:t>
            </a:r>
            <a:r>
              <a:rPr dirty="0" spc="-465"/>
              <a:t> </a:t>
            </a:r>
            <a:r>
              <a:rPr dirty="0" spc="545"/>
              <a:t>Qualitativa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935484" y="2355821"/>
            <a:ext cx="16417290" cy="2387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6710" marR="5080" indent="-334645">
              <a:lnSpc>
                <a:spcPct val="127000"/>
              </a:lnSpc>
              <a:spcBef>
                <a:spcPts val="100"/>
              </a:spcBef>
            </a:pPr>
            <a:r>
              <a:rPr dirty="0" sz="6100" spc="-270">
                <a:latin typeface="Arial Black"/>
                <a:cs typeface="Arial Black"/>
              </a:rPr>
              <a:t>Identificar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25">
                <a:latin typeface="Arial Black"/>
                <a:cs typeface="Arial Black"/>
              </a:rPr>
              <a:t>o</a:t>
            </a:r>
            <a:r>
              <a:rPr dirty="0" sz="6100" spc="-434">
                <a:latin typeface="Arial Black"/>
                <a:cs typeface="Arial Black"/>
              </a:rPr>
              <a:t> </a:t>
            </a:r>
            <a:r>
              <a:rPr dirty="0" sz="6100" spc="-229">
                <a:latin typeface="Arial Black"/>
                <a:cs typeface="Arial Black"/>
              </a:rPr>
              <a:t>entendimento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40">
                <a:latin typeface="Arial Black"/>
                <a:cs typeface="Arial Black"/>
              </a:rPr>
              <a:t>sobre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25">
                <a:latin typeface="Arial Black"/>
                <a:cs typeface="Arial Black"/>
              </a:rPr>
              <a:t>o</a:t>
            </a:r>
            <a:r>
              <a:rPr dirty="0" sz="6100" spc="-434">
                <a:latin typeface="Arial Black"/>
                <a:cs typeface="Arial Black"/>
              </a:rPr>
              <a:t> </a:t>
            </a:r>
            <a:r>
              <a:rPr dirty="0" sz="6100" spc="-280">
                <a:latin typeface="Arial Black"/>
                <a:cs typeface="Arial Black"/>
              </a:rPr>
              <a:t>tema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540">
                <a:latin typeface="Arial Black"/>
                <a:cs typeface="Arial Black"/>
              </a:rPr>
              <a:t>e </a:t>
            </a:r>
            <a:r>
              <a:rPr dirty="0" sz="6100" spc="-300">
                <a:latin typeface="Arial Black"/>
                <a:cs typeface="Arial Black"/>
              </a:rPr>
              <a:t>compreender</a:t>
            </a:r>
            <a:r>
              <a:rPr dirty="0" sz="6100" spc="-409">
                <a:latin typeface="Arial Black"/>
                <a:cs typeface="Arial Black"/>
              </a:rPr>
              <a:t> </a:t>
            </a:r>
            <a:r>
              <a:rPr dirty="0" sz="6100" spc="-560">
                <a:latin typeface="Arial Black"/>
                <a:cs typeface="Arial Black"/>
              </a:rPr>
              <a:t>as</a:t>
            </a:r>
            <a:r>
              <a:rPr dirty="0" sz="6100" spc="-409">
                <a:latin typeface="Arial Black"/>
                <a:cs typeface="Arial Black"/>
              </a:rPr>
              <a:t> </a:t>
            </a:r>
            <a:r>
              <a:rPr dirty="0" sz="6100" spc="-330">
                <a:latin typeface="Arial Black"/>
                <a:cs typeface="Arial Black"/>
              </a:rPr>
              <a:t>dificuldades</a:t>
            </a:r>
            <a:r>
              <a:rPr dirty="0" sz="6100" spc="-409">
                <a:latin typeface="Arial Black"/>
                <a:cs typeface="Arial Black"/>
              </a:rPr>
              <a:t> </a:t>
            </a:r>
            <a:r>
              <a:rPr dirty="0" sz="6100" spc="-420">
                <a:latin typeface="Arial Black"/>
                <a:cs typeface="Arial Black"/>
              </a:rPr>
              <a:t>dos</a:t>
            </a:r>
            <a:r>
              <a:rPr dirty="0" sz="6100" spc="-409">
                <a:latin typeface="Arial Black"/>
                <a:cs typeface="Arial Black"/>
              </a:rPr>
              <a:t> </a:t>
            </a:r>
            <a:r>
              <a:rPr dirty="0" sz="6100" spc="-315">
                <a:latin typeface="Arial Black"/>
                <a:cs typeface="Arial Black"/>
              </a:rPr>
              <a:t>alunos.</a:t>
            </a:r>
            <a:endParaRPr sz="6100">
              <a:latin typeface="Arial Black"/>
              <a:cs typeface="Arial Black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849" y="5314736"/>
            <a:ext cx="7060996" cy="423534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29159" y="5314736"/>
            <a:ext cx="7060996" cy="42360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71675">
              <a:lnSpc>
                <a:spcPct val="100000"/>
              </a:lnSpc>
              <a:spcBef>
                <a:spcPts val="100"/>
              </a:spcBef>
            </a:pPr>
            <a:r>
              <a:rPr dirty="0" spc="220"/>
              <a:t>2-</a:t>
            </a:r>
            <a:r>
              <a:rPr dirty="0" spc="-470"/>
              <a:t> </a:t>
            </a:r>
            <a:r>
              <a:rPr dirty="0" spc="459"/>
              <a:t>Pesquisa</a:t>
            </a:r>
            <a:r>
              <a:rPr dirty="0" spc="-465"/>
              <a:t> </a:t>
            </a:r>
            <a:r>
              <a:rPr dirty="0" spc="545"/>
              <a:t>Qualitativa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897765" y="2355821"/>
            <a:ext cx="14492605" cy="2387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64210">
              <a:lnSpc>
                <a:spcPct val="127000"/>
              </a:lnSpc>
              <a:spcBef>
                <a:spcPts val="100"/>
              </a:spcBef>
            </a:pPr>
            <a:r>
              <a:rPr dirty="0" sz="6100" spc="-570">
                <a:latin typeface="Arial Black"/>
                <a:cs typeface="Arial Black"/>
              </a:rPr>
              <a:t>A</a:t>
            </a:r>
            <a:r>
              <a:rPr dirty="0" sz="6100" spc="-430">
                <a:latin typeface="Arial Black"/>
                <a:cs typeface="Arial Black"/>
              </a:rPr>
              <a:t> </a:t>
            </a:r>
            <a:r>
              <a:rPr dirty="0" sz="6100" spc="-380">
                <a:latin typeface="Arial Black"/>
                <a:cs typeface="Arial Black"/>
              </a:rPr>
              <a:t>pesquisa</a:t>
            </a:r>
            <a:r>
              <a:rPr dirty="0" sz="6100" spc="-425">
                <a:latin typeface="Arial Black"/>
                <a:cs typeface="Arial Black"/>
              </a:rPr>
              <a:t> </a:t>
            </a:r>
            <a:r>
              <a:rPr dirty="0" sz="6100" spc="-225">
                <a:latin typeface="Arial Black"/>
                <a:cs typeface="Arial Black"/>
              </a:rPr>
              <a:t>abordou</a:t>
            </a:r>
            <a:r>
              <a:rPr dirty="0" sz="6100" spc="-430">
                <a:latin typeface="Arial Black"/>
                <a:cs typeface="Arial Black"/>
              </a:rPr>
              <a:t> </a:t>
            </a:r>
            <a:r>
              <a:rPr dirty="0" sz="6100" spc="-325">
                <a:latin typeface="Arial Black"/>
                <a:cs typeface="Arial Black"/>
              </a:rPr>
              <a:t>o</a:t>
            </a:r>
            <a:r>
              <a:rPr dirty="0" sz="6100" spc="-425">
                <a:latin typeface="Arial Black"/>
                <a:cs typeface="Arial Black"/>
              </a:rPr>
              <a:t> </a:t>
            </a:r>
            <a:r>
              <a:rPr dirty="0" sz="6100" spc="-350">
                <a:latin typeface="Arial Black"/>
                <a:cs typeface="Arial Black"/>
              </a:rPr>
              <a:t>assunto</a:t>
            </a:r>
            <a:r>
              <a:rPr dirty="0" sz="6100" spc="-430">
                <a:latin typeface="Arial Black"/>
                <a:cs typeface="Arial Black"/>
              </a:rPr>
              <a:t> </a:t>
            </a:r>
            <a:r>
              <a:rPr dirty="0" sz="6100" spc="-445">
                <a:latin typeface="Arial Black"/>
                <a:cs typeface="Arial Black"/>
              </a:rPr>
              <a:t>sob </a:t>
            </a:r>
            <a:r>
              <a:rPr dirty="0" sz="6100" spc="-360">
                <a:latin typeface="Arial Black"/>
                <a:cs typeface="Arial Black"/>
              </a:rPr>
              <a:t>dois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295">
                <a:latin typeface="Arial Black"/>
                <a:cs typeface="Arial Black"/>
              </a:rPr>
              <a:t>pontos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50">
                <a:latin typeface="Arial Black"/>
                <a:cs typeface="Arial Black"/>
              </a:rPr>
              <a:t>de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30">
                <a:latin typeface="Arial Black"/>
                <a:cs typeface="Arial Black"/>
              </a:rPr>
              <a:t>vista:</a:t>
            </a:r>
            <a:r>
              <a:rPr dirty="0" sz="6100" spc="-434">
                <a:latin typeface="Arial Black"/>
                <a:cs typeface="Arial Black"/>
              </a:rPr>
              <a:t> </a:t>
            </a:r>
            <a:r>
              <a:rPr dirty="0" sz="6100" spc="-459">
                <a:latin typeface="Arial Black"/>
                <a:cs typeface="Arial Black"/>
              </a:rPr>
              <a:t>Gestão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490">
                <a:latin typeface="Arial Black"/>
                <a:cs typeface="Arial Black"/>
              </a:rPr>
              <a:t>e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15">
                <a:latin typeface="Arial Black"/>
                <a:cs typeface="Arial Black"/>
              </a:rPr>
              <a:t>alunos.</a:t>
            </a:r>
            <a:endParaRPr sz="6100">
              <a:latin typeface="Arial Black"/>
              <a:cs typeface="Arial Black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7849" y="5314736"/>
            <a:ext cx="7060996" cy="423604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29159" y="5314736"/>
            <a:ext cx="7060996" cy="42360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728802" y="1568124"/>
            <a:ext cx="12830810" cy="6254750"/>
          </a:xfrm>
          <a:prstGeom prst="rect">
            <a:avLst/>
          </a:prstGeom>
        </p:spPr>
        <p:txBody>
          <a:bodyPr wrap="square" lIns="0" tIns="7480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890"/>
              </a:spcBef>
            </a:pPr>
            <a:r>
              <a:rPr dirty="0" sz="8800" spc="605">
                <a:solidFill>
                  <a:srgbClr val="662995"/>
                </a:solidFill>
                <a:latin typeface="Arial MT"/>
                <a:cs typeface="Arial MT"/>
              </a:rPr>
              <a:t>Trechos</a:t>
            </a:r>
            <a:r>
              <a:rPr dirty="0" sz="8800" spc="-484">
                <a:solidFill>
                  <a:srgbClr val="662995"/>
                </a:solidFill>
                <a:latin typeface="Arial MT"/>
                <a:cs typeface="Arial MT"/>
              </a:rPr>
              <a:t> </a:t>
            </a:r>
            <a:r>
              <a:rPr dirty="0" sz="8800" spc="550">
                <a:solidFill>
                  <a:srgbClr val="662995"/>
                </a:solidFill>
                <a:latin typeface="Arial MT"/>
                <a:cs typeface="Arial MT"/>
              </a:rPr>
              <a:t>Compactos:</a:t>
            </a:r>
            <a:endParaRPr sz="8800">
              <a:latin typeface="Arial MT"/>
              <a:cs typeface="Arial MT"/>
            </a:endParaRPr>
          </a:p>
          <a:p>
            <a:pPr algn="ctr" marL="12700" marR="5080">
              <a:lnSpc>
                <a:spcPct val="77400"/>
              </a:lnSpc>
              <a:spcBef>
                <a:spcPts val="8175"/>
              </a:spcBef>
            </a:pPr>
            <a:r>
              <a:rPr dirty="0" sz="8800" spc="565">
                <a:latin typeface="Arial MT"/>
                <a:cs typeface="Arial MT"/>
              </a:rPr>
              <a:t>Entrevista</a:t>
            </a:r>
            <a:r>
              <a:rPr dirty="0" sz="8800" spc="-470">
                <a:latin typeface="Arial MT"/>
                <a:cs typeface="Arial MT"/>
              </a:rPr>
              <a:t> </a:t>
            </a:r>
            <a:r>
              <a:rPr dirty="0" sz="8800" spc="605">
                <a:latin typeface="Arial MT"/>
                <a:cs typeface="Arial MT"/>
              </a:rPr>
              <a:t>Transcrita </a:t>
            </a:r>
            <a:r>
              <a:rPr dirty="0" sz="8800" spc="459">
                <a:latin typeface="Arial MT"/>
                <a:cs typeface="Arial MT"/>
              </a:rPr>
              <a:t>realizada</a:t>
            </a:r>
            <a:r>
              <a:rPr dirty="0" sz="8800" spc="-465">
                <a:latin typeface="Arial MT"/>
                <a:cs typeface="Arial MT"/>
              </a:rPr>
              <a:t> </a:t>
            </a:r>
            <a:r>
              <a:rPr dirty="0" sz="8800" spc="955">
                <a:latin typeface="Arial MT"/>
                <a:cs typeface="Arial MT"/>
              </a:rPr>
              <a:t>com</a:t>
            </a:r>
            <a:r>
              <a:rPr dirty="0" sz="8800" spc="-459">
                <a:latin typeface="Arial MT"/>
                <a:cs typeface="Arial MT"/>
              </a:rPr>
              <a:t> </a:t>
            </a:r>
            <a:r>
              <a:rPr dirty="0" sz="8800" spc="880">
                <a:latin typeface="Arial MT"/>
                <a:cs typeface="Arial MT"/>
              </a:rPr>
              <a:t>a </a:t>
            </a:r>
            <a:r>
              <a:rPr dirty="0" sz="8800" spc="450">
                <a:latin typeface="Arial MT"/>
                <a:cs typeface="Arial MT"/>
              </a:rPr>
              <a:t>Coordenadora</a:t>
            </a:r>
            <a:r>
              <a:rPr dirty="0" sz="8800" spc="-470">
                <a:latin typeface="Arial MT"/>
                <a:cs typeface="Arial MT"/>
              </a:rPr>
              <a:t> </a:t>
            </a:r>
            <a:r>
              <a:rPr dirty="0" sz="8800" spc="445">
                <a:latin typeface="Arial MT"/>
                <a:cs typeface="Arial MT"/>
              </a:rPr>
              <a:t>Adriana.</a:t>
            </a:r>
            <a:endParaRPr sz="8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63643" rIns="0" bIns="0" rtlCol="0" vert="horz">
            <a:spAutoFit/>
          </a:bodyPr>
          <a:lstStyle/>
          <a:p>
            <a:pPr marL="2402205">
              <a:lnSpc>
                <a:spcPct val="100000"/>
              </a:lnSpc>
              <a:spcBef>
                <a:spcPts val="130"/>
              </a:spcBef>
            </a:pPr>
            <a:r>
              <a:rPr dirty="0" sz="7900" spc="840">
                <a:solidFill>
                  <a:srgbClr val="662995"/>
                </a:solidFill>
              </a:rPr>
              <a:t>Coordenadora</a:t>
            </a:r>
            <a:r>
              <a:rPr dirty="0" sz="7900" spc="445">
                <a:solidFill>
                  <a:srgbClr val="662995"/>
                </a:solidFill>
              </a:rPr>
              <a:t> </a:t>
            </a:r>
            <a:r>
              <a:rPr dirty="0" sz="7900" spc="805">
                <a:solidFill>
                  <a:srgbClr val="662995"/>
                </a:solidFill>
              </a:rPr>
              <a:t>Adriana:</a:t>
            </a:r>
            <a:endParaRPr sz="7900"/>
          </a:p>
        </p:txBody>
      </p:sp>
      <p:sp>
        <p:nvSpPr>
          <p:cNvPr id="4" name="object 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534670" marR="526415" indent="-635">
              <a:lnSpc>
                <a:spcPct val="116399"/>
              </a:lnSpc>
              <a:spcBef>
                <a:spcPts val="100"/>
              </a:spcBef>
            </a:pPr>
            <a:r>
              <a:rPr dirty="0" spc="-395"/>
              <a:t>“A</a:t>
            </a:r>
            <a:r>
              <a:rPr dirty="0" spc="-365"/>
              <a:t> </a:t>
            </a:r>
            <a:r>
              <a:rPr dirty="0" spc="-165"/>
              <a:t>maior</a:t>
            </a:r>
            <a:r>
              <a:rPr dirty="0" spc="-365"/>
              <a:t> </a:t>
            </a:r>
            <a:r>
              <a:rPr dirty="0" spc="-254"/>
              <a:t>dificuldade</a:t>
            </a:r>
            <a:r>
              <a:rPr dirty="0" spc="-360"/>
              <a:t> </a:t>
            </a:r>
            <a:r>
              <a:rPr dirty="0" spc="-335"/>
              <a:t>está</a:t>
            </a:r>
            <a:r>
              <a:rPr dirty="0" spc="-365"/>
              <a:t> </a:t>
            </a:r>
            <a:r>
              <a:rPr dirty="0" spc="-210"/>
              <a:t>na</a:t>
            </a:r>
            <a:r>
              <a:rPr dirty="0" spc="-365"/>
              <a:t> </a:t>
            </a:r>
            <a:r>
              <a:rPr dirty="0" spc="-185"/>
              <a:t>falta</a:t>
            </a:r>
            <a:r>
              <a:rPr dirty="0" spc="-360"/>
              <a:t> </a:t>
            </a:r>
            <a:r>
              <a:rPr dirty="0" spc="-310"/>
              <a:t>de</a:t>
            </a:r>
            <a:r>
              <a:rPr dirty="0" spc="-365"/>
              <a:t> </a:t>
            </a:r>
            <a:r>
              <a:rPr dirty="0" spc="-10"/>
              <a:t>preparo </a:t>
            </a:r>
            <a:r>
              <a:rPr dirty="0" spc="-290"/>
              <a:t>emocional</a:t>
            </a:r>
            <a:r>
              <a:rPr dirty="0" spc="-360"/>
              <a:t> </a:t>
            </a:r>
            <a:r>
              <a:rPr dirty="0" spc="-409"/>
              <a:t>e</a:t>
            </a:r>
            <a:r>
              <a:rPr dirty="0" spc="-355"/>
              <a:t> </a:t>
            </a:r>
            <a:r>
              <a:rPr dirty="0" spc="-235"/>
              <a:t>comportamental</a:t>
            </a:r>
            <a:r>
              <a:rPr dirty="0" spc="-355"/>
              <a:t> </a:t>
            </a:r>
            <a:r>
              <a:rPr dirty="0" spc="-365"/>
              <a:t>dos</a:t>
            </a:r>
            <a:r>
              <a:rPr dirty="0" spc="-360"/>
              <a:t> </a:t>
            </a:r>
            <a:r>
              <a:rPr dirty="0" spc="-275"/>
              <a:t>alunos...” </a:t>
            </a:r>
            <a:r>
              <a:rPr dirty="0" spc="-245"/>
              <a:t>“...muitos</a:t>
            </a:r>
            <a:r>
              <a:rPr dirty="0" spc="-360"/>
              <a:t> </a:t>
            </a:r>
            <a:r>
              <a:rPr dirty="0" spc="-185"/>
              <a:t>têm</a:t>
            </a:r>
            <a:r>
              <a:rPr dirty="0" spc="-360"/>
              <a:t> </a:t>
            </a:r>
            <a:r>
              <a:rPr dirty="0" spc="-300"/>
              <a:t>conhecimento</a:t>
            </a:r>
            <a:r>
              <a:rPr dirty="0" spc="-360"/>
              <a:t> </a:t>
            </a:r>
            <a:r>
              <a:rPr dirty="0" spc="-340"/>
              <a:t>técnico,</a:t>
            </a:r>
            <a:r>
              <a:rPr dirty="0" spc="-355"/>
              <a:t> </a:t>
            </a:r>
            <a:r>
              <a:rPr dirty="0" spc="-350"/>
              <a:t>mas</a:t>
            </a:r>
            <a:r>
              <a:rPr dirty="0" spc="-360"/>
              <a:t> </a:t>
            </a:r>
            <a:r>
              <a:rPr dirty="0" spc="-25"/>
              <a:t>não </a:t>
            </a:r>
            <a:r>
              <a:rPr dirty="0" spc="-335"/>
              <a:t>sabem</a:t>
            </a:r>
            <a:r>
              <a:rPr dirty="0" spc="-370"/>
              <a:t> </a:t>
            </a:r>
            <a:r>
              <a:rPr dirty="0" spc="-490"/>
              <a:t>se</a:t>
            </a:r>
            <a:r>
              <a:rPr dirty="0" spc="-365"/>
              <a:t> </a:t>
            </a:r>
            <a:r>
              <a:rPr dirty="0" spc="-245"/>
              <a:t>apresentar</a:t>
            </a:r>
            <a:r>
              <a:rPr dirty="0" spc="-365"/>
              <a:t> </a:t>
            </a:r>
            <a:r>
              <a:rPr dirty="0" spc="-409"/>
              <a:t>e</a:t>
            </a:r>
            <a:r>
              <a:rPr dirty="0" spc="-365"/>
              <a:t> </a:t>
            </a:r>
            <a:r>
              <a:rPr dirty="0" spc="-140"/>
              <a:t>ter</a:t>
            </a:r>
            <a:r>
              <a:rPr dirty="0" spc="-365"/>
              <a:t> </a:t>
            </a:r>
            <a:r>
              <a:rPr dirty="0" spc="-290"/>
              <a:t>autoconfiança...”</a:t>
            </a:r>
          </a:p>
          <a:p>
            <a:pPr algn="ctr" marL="12700" marR="5080">
              <a:lnSpc>
                <a:spcPct val="116399"/>
              </a:lnSpc>
            </a:pPr>
            <a:r>
              <a:rPr dirty="0" spc="-229"/>
              <a:t>“...falta</a:t>
            </a:r>
            <a:r>
              <a:rPr dirty="0" spc="-370"/>
              <a:t> </a:t>
            </a:r>
            <a:r>
              <a:rPr dirty="0" spc="-300"/>
              <a:t>mais</a:t>
            </a:r>
            <a:r>
              <a:rPr dirty="0" spc="-370"/>
              <a:t> </a:t>
            </a:r>
            <a:r>
              <a:rPr dirty="0" spc="-245"/>
              <a:t>apoio</a:t>
            </a:r>
            <a:r>
              <a:rPr dirty="0" spc="-365"/>
              <a:t> </a:t>
            </a:r>
            <a:r>
              <a:rPr dirty="0" spc="-160"/>
              <a:t>familiar</a:t>
            </a:r>
            <a:r>
              <a:rPr dirty="0" spc="-370"/>
              <a:t> </a:t>
            </a:r>
            <a:r>
              <a:rPr dirty="0" spc="-409"/>
              <a:t>e</a:t>
            </a:r>
            <a:r>
              <a:rPr dirty="0" spc="-365"/>
              <a:t> </a:t>
            </a:r>
            <a:r>
              <a:rPr dirty="0" spc="-275"/>
              <a:t>o</a:t>
            </a:r>
            <a:r>
              <a:rPr dirty="0" spc="-370"/>
              <a:t> </a:t>
            </a:r>
            <a:r>
              <a:rPr dirty="0" spc="-225"/>
              <a:t>marketing</a:t>
            </a:r>
            <a:r>
              <a:rPr dirty="0" spc="-365"/>
              <a:t> </a:t>
            </a:r>
            <a:r>
              <a:rPr dirty="0" spc="-380"/>
              <a:t>pessoal </a:t>
            </a:r>
            <a:r>
              <a:rPr dirty="0" spc="-325"/>
              <a:t>ser</a:t>
            </a:r>
            <a:r>
              <a:rPr dirty="0" spc="-365"/>
              <a:t> </a:t>
            </a:r>
            <a:r>
              <a:rPr dirty="0" spc="-300"/>
              <a:t>mais</a:t>
            </a:r>
            <a:r>
              <a:rPr dirty="0" spc="-360"/>
              <a:t> </a:t>
            </a:r>
            <a:r>
              <a:rPr dirty="0" spc="-185"/>
              <a:t>trabalhado</a:t>
            </a:r>
            <a:r>
              <a:rPr dirty="0" spc="-365"/>
              <a:t> </a:t>
            </a:r>
            <a:r>
              <a:rPr dirty="0" spc="-210"/>
              <a:t>na</a:t>
            </a:r>
            <a:r>
              <a:rPr dirty="0" spc="-360"/>
              <a:t> </a:t>
            </a:r>
            <a:r>
              <a:rPr dirty="0" spc="-409"/>
              <a:t>escola.”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64024" rIns="0" bIns="0" rtlCol="0" vert="horz">
            <a:spAutoFit/>
          </a:bodyPr>
          <a:lstStyle/>
          <a:p>
            <a:pPr marL="2404745">
              <a:lnSpc>
                <a:spcPct val="100000"/>
              </a:lnSpc>
              <a:spcBef>
                <a:spcPts val="130"/>
              </a:spcBef>
            </a:pPr>
            <a:r>
              <a:rPr dirty="0" sz="7900" spc="840">
                <a:solidFill>
                  <a:srgbClr val="662995"/>
                </a:solidFill>
              </a:rPr>
              <a:t>Coordenadora</a:t>
            </a:r>
            <a:r>
              <a:rPr dirty="0" sz="7900" spc="440">
                <a:solidFill>
                  <a:srgbClr val="662995"/>
                </a:solidFill>
              </a:rPr>
              <a:t> </a:t>
            </a:r>
            <a:r>
              <a:rPr dirty="0" sz="7900" spc="805">
                <a:solidFill>
                  <a:srgbClr val="662995"/>
                </a:solidFill>
              </a:rPr>
              <a:t>Adriana:</a:t>
            </a:r>
            <a:endParaRPr sz="7900"/>
          </a:p>
        </p:txBody>
      </p:sp>
      <p:sp>
        <p:nvSpPr>
          <p:cNvPr id="4" name="object 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817244" marR="809625">
              <a:lnSpc>
                <a:spcPct val="116399"/>
              </a:lnSpc>
              <a:spcBef>
                <a:spcPts val="100"/>
              </a:spcBef>
            </a:pPr>
            <a:r>
              <a:rPr dirty="0" spc="-245"/>
              <a:t>“O</a:t>
            </a:r>
            <a:r>
              <a:rPr dirty="0" spc="-370"/>
              <a:t> </a:t>
            </a:r>
            <a:r>
              <a:rPr dirty="0" spc="-280"/>
              <a:t>mercado</a:t>
            </a:r>
            <a:r>
              <a:rPr dirty="0" spc="-365"/>
              <a:t> </a:t>
            </a:r>
            <a:r>
              <a:rPr dirty="0" spc="-400"/>
              <a:t>exige</a:t>
            </a:r>
            <a:r>
              <a:rPr dirty="0" spc="-370"/>
              <a:t> </a:t>
            </a:r>
            <a:r>
              <a:rPr dirty="0" spc="-290"/>
              <a:t>experiência,</a:t>
            </a:r>
            <a:r>
              <a:rPr dirty="0" spc="-365"/>
              <a:t> </a:t>
            </a:r>
            <a:r>
              <a:rPr dirty="0" spc="-350"/>
              <a:t>mas</a:t>
            </a:r>
            <a:r>
              <a:rPr dirty="0" spc="-370"/>
              <a:t> </a:t>
            </a:r>
            <a:r>
              <a:rPr dirty="0" spc="-140"/>
              <a:t>não </a:t>
            </a:r>
            <a:r>
              <a:rPr dirty="0" spc="-335"/>
              <a:t>oferece</a:t>
            </a:r>
            <a:r>
              <a:rPr dirty="0" spc="-375"/>
              <a:t> </a:t>
            </a:r>
            <a:r>
              <a:rPr dirty="0" spc="-150"/>
              <a:t>oportunidades...”</a:t>
            </a:r>
          </a:p>
          <a:p>
            <a:pPr algn="ctr" marL="12700" marR="5080">
              <a:lnSpc>
                <a:spcPct val="116399"/>
              </a:lnSpc>
            </a:pPr>
            <a:r>
              <a:rPr dirty="0" spc="-310"/>
              <a:t>“...os</a:t>
            </a:r>
            <a:r>
              <a:rPr dirty="0" spc="-360"/>
              <a:t> </a:t>
            </a:r>
            <a:r>
              <a:rPr dirty="0" spc="-254"/>
              <a:t>alunos</a:t>
            </a:r>
            <a:r>
              <a:rPr dirty="0" spc="-355"/>
              <a:t> </a:t>
            </a:r>
            <a:r>
              <a:rPr dirty="0" spc="-210"/>
              <a:t>não</a:t>
            </a:r>
            <a:r>
              <a:rPr dirty="0" spc="-355"/>
              <a:t> </a:t>
            </a:r>
            <a:r>
              <a:rPr dirty="0" spc="-315"/>
              <a:t>percebem</a:t>
            </a:r>
            <a:r>
              <a:rPr dirty="0" spc="-360"/>
              <a:t> </a:t>
            </a:r>
            <a:r>
              <a:rPr dirty="0" spc="-340"/>
              <a:t>a</a:t>
            </a:r>
            <a:r>
              <a:rPr dirty="0" spc="-355"/>
              <a:t> </a:t>
            </a:r>
            <a:r>
              <a:rPr dirty="0" spc="-215"/>
              <a:t>importância</a:t>
            </a:r>
            <a:r>
              <a:rPr dirty="0" spc="-355"/>
              <a:t> </a:t>
            </a:r>
            <a:r>
              <a:rPr dirty="0" spc="-335"/>
              <a:t>de </a:t>
            </a:r>
            <a:r>
              <a:rPr dirty="0" spc="-225"/>
              <a:t>construir</a:t>
            </a:r>
            <a:r>
              <a:rPr dirty="0" spc="-375"/>
              <a:t> </a:t>
            </a:r>
            <a:r>
              <a:rPr dirty="0" spc="-295"/>
              <a:t>imagem</a:t>
            </a:r>
            <a:r>
              <a:rPr dirty="0" spc="-375"/>
              <a:t> </a:t>
            </a:r>
            <a:r>
              <a:rPr dirty="0" spc="-145"/>
              <a:t>profissional...”</a:t>
            </a:r>
          </a:p>
          <a:p>
            <a:pPr algn="ctr" marL="852805" marR="845185">
              <a:lnSpc>
                <a:spcPct val="116399"/>
              </a:lnSpc>
            </a:pPr>
            <a:r>
              <a:rPr dirty="0" spc="-270"/>
              <a:t>“...o</a:t>
            </a:r>
            <a:r>
              <a:rPr dirty="0" spc="-370"/>
              <a:t> </a:t>
            </a:r>
            <a:r>
              <a:rPr dirty="0" spc="-225"/>
              <a:t>marketing</a:t>
            </a:r>
            <a:r>
              <a:rPr dirty="0" spc="-365"/>
              <a:t> </a:t>
            </a:r>
            <a:r>
              <a:rPr dirty="0" spc="-370"/>
              <a:t>pessoal</a:t>
            </a:r>
            <a:r>
              <a:rPr dirty="0" spc="-365"/>
              <a:t> </a:t>
            </a:r>
            <a:r>
              <a:rPr dirty="0" spc="-215"/>
              <a:t>ajuda</a:t>
            </a:r>
            <a:r>
              <a:rPr dirty="0" spc="-365"/>
              <a:t> </a:t>
            </a:r>
            <a:r>
              <a:rPr dirty="0" spc="-275"/>
              <a:t>o</a:t>
            </a:r>
            <a:r>
              <a:rPr dirty="0" spc="-365"/>
              <a:t> </a:t>
            </a:r>
            <a:r>
              <a:rPr dirty="0" spc="-235"/>
              <a:t>jovem</a:t>
            </a:r>
            <a:r>
              <a:rPr dirty="0" spc="-365"/>
              <a:t> </a:t>
            </a:r>
            <a:r>
              <a:rPr dirty="0" spc="-390"/>
              <a:t>a </a:t>
            </a:r>
            <a:r>
              <a:rPr dirty="0" spc="-190"/>
              <a:t>mostrar</a:t>
            </a:r>
            <a:r>
              <a:rPr dirty="0" spc="-370"/>
              <a:t> </a:t>
            </a:r>
            <a:r>
              <a:rPr dirty="0" spc="-365"/>
              <a:t>seu </a:t>
            </a:r>
            <a:r>
              <a:rPr dirty="0" spc="-290"/>
              <a:t>potencial.”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734" y="3115787"/>
              <a:ext cx="8886809" cy="65436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20603" rIns="0" bIns="0" rtlCol="0" vert="horz">
            <a:spAutoFit/>
          </a:bodyPr>
          <a:lstStyle/>
          <a:p>
            <a:pPr marL="398145" marR="5080" indent="806450">
              <a:lnSpc>
                <a:spcPct val="77100"/>
              </a:lnSpc>
              <a:spcBef>
                <a:spcPts val="1745"/>
              </a:spcBef>
            </a:pPr>
            <a:r>
              <a:rPr dirty="0" sz="6000" spc="140"/>
              <a:t>3-</a:t>
            </a:r>
            <a:r>
              <a:rPr dirty="0" sz="6000" spc="-305"/>
              <a:t> </a:t>
            </a:r>
            <a:r>
              <a:rPr dirty="0" sz="6000" spc="365"/>
              <a:t>Planejamento</a:t>
            </a:r>
            <a:r>
              <a:rPr dirty="0" sz="6000" spc="-305"/>
              <a:t> </a:t>
            </a:r>
            <a:r>
              <a:rPr dirty="0" sz="6000" spc="630"/>
              <a:t>e</a:t>
            </a:r>
            <a:r>
              <a:rPr dirty="0" sz="6000" spc="-300"/>
              <a:t> </a:t>
            </a:r>
            <a:r>
              <a:rPr dirty="0" sz="6000" spc="380"/>
              <a:t>desenvolvimento</a:t>
            </a:r>
            <a:r>
              <a:rPr dirty="0" sz="6000" spc="-305"/>
              <a:t> </a:t>
            </a:r>
            <a:r>
              <a:rPr dirty="0" sz="6000" spc="395"/>
              <a:t>das </a:t>
            </a:r>
            <a:r>
              <a:rPr dirty="0" sz="6000" spc="390"/>
              <a:t>apresentações</a:t>
            </a:r>
            <a:r>
              <a:rPr dirty="0" sz="6000" spc="-320"/>
              <a:t> </a:t>
            </a:r>
            <a:r>
              <a:rPr dirty="0" sz="6000" spc="420"/>
              <a:t>dos</a:t>
            </a:r>
            <a:r>
              <a:rPr dirty="0" sz="6000" spc="-320"/>
              <a:t> </a:t>
            </a:r>
            <a:r>
              <a:rPr dirty="0" sz="6000" spc="395"/>
              <a:t>dias</a:t>
            </a:r>
            <a:r>
              <a:rPr dirty="0" sz="6000" spc="-315"/>
              <a:t> </a:t>
            </a:r>
            <a:r>
              <a:rPr dirty="0" sz="6000" spc="200"/>
              <a:t>30/09,</a:t>
            </a:r>
            <a:r>
              <a:rPr dirty="0" sz="6000" spc="-320"/>
              <a:t> </a:t>
            </a:r>
            <a:r>
              <a:rPr dirty="0" sz="6000" spc="240"/>
              <a:t>01/10</a:t>
            </a:r>
            <a:r>
              <a:rPr dirty="0" sz="6000" spc="-315"/>
              <a:t> </a:t>
            </a:r>
            <a:r>
              <a:rPr dirty="0" sz="6000" spc="630"/>
              <a:t>e</a:t>
            </a:r>
            <a:r>
              <a:rPr dirty="0" sz="6000" spc="-320"/>
              <a:t> </a:t>
            </a:r>
            <a:r>
              <a:rPr dirty="0" sz="6000" spc="229"/>
              <a:t>06/10</a:t>
            </a:r>
            <a:endParaRPr sz="6000"/>
          </a:p>
        </p:txBody>
      </p:sp>
      <p:sp>
        <p:nvSpPr>
          <p:cNvPr id="6" name="object 6" descr=""/>
          <p:cNvSpPr txBox="1"/>
          <p:nvPr/>
        </p:nvSpPr>
        <p:spPr>
          <a:xfrm>
            <a:off x="10077125" y="3227453"/>
            <a:ext cx="6892925" cy="6026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7000"/>
              </a:lnSpc>
              <a:spcBef>
                <a:spcPts val="100"/>
              </a:spcBef>
            </a:pPr>
            <a:r>
              <a:rPr dirty="0" sz="6200" spc="-220">
                <a:latin typeface="Arial Black"/>
                <a:cs typeface="Arial Black"/>
              </a:rPr>
              <a:t>Filtrar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500">
                <a:latin typeface="Arial Black"/>
                <a:cs typeface="Arial Black"/>
              </a:rPr>
              <a:t>e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420">
                <a:latin typeface="Arial Black"/>
                <a:cs typeface="Arial Black"/>
              </a:rPr>
              <a:t>escolher </a:t>
            </a:r>
            <a:r>
              <a:rPr dirty="0" sz="6200" spc="-530">
                <a:latin typeface="Arial Black"/>
                <a:cs typeface="Arial Black"/>
              </a:rPr>
              <a:t>os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375">
                <a:latin typeface="Arial Black"/>
                <a:cs typeface="Arial Black"/>
              </a:rPr>
              <a:t>temas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415">
                <a:latin typeface="Arial Black"/>
                <a:cs typeface="Arial Black"/>
              </a:rPr>
              <a:t>a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375">
                <a:latin typeface="Arial Black"/>
                <a:cs typeface="Arial Black"/>
              </a:rPr>
              <a:t>serem </a:t>
            </a:r>
            <a:r>
              <a:rPr dirty="0" sz="6200" spc="-330">
                <a:latin typeface="Arial Black"/>
                <a:cs typeface="Arial Black"/>
              </a:rPr>
              <a:t>abordados</a:t>
            </a:r>
            <a:r>
              <a:rPr dirty="0" sz="6200" spc="-430">
                <a:latin typeface="Arial Black"/>
                <a:cs typeface="Arial Black"/>
              </a:rPr>
              <a:t> </a:t>
            </a:r>
            <a:r>
              <a:rPr dirty="0" sz="6200" spc="-409">
                <a:latin typeface="Arial Black"/>
                <a:cs typeface="Arial Black"/>
              </a:rPr>
              <a:t>nos </a:t>
            </a:r>
            <a:r>
              <a:rPr dirty="0" sz="6200" spc="-315">
                <a:latin typeface="Arial Black"/>
                <a:cs typeface="Arial Black"/>
              </a:rPr>
              <a:t>três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400">
                <a:latin typeface="Arial Black"/>
                <a:cs typeface="Arial Black"/>
              </a:rPr>
              <a:t>dias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400">
                <a:latin typeface="Arial Black"/>
                <a:cs typeface="Arial Black"/>
              </a:rPr>
              <a:t>de </a:t>
            </a:r>
            <a:r>
              <a:rPr dirty="0" sz="6200" spc="-395">
                <a:latin typeface="Arial Black"/>
                <a:cs typeface="Arial Black"/>
              </a:rPr>
              <a:t>apresentação.</a:t>
            </a:r>
            <a:endParaRPr sz="6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7896" y="0"/>
              <a:ext cx="11660102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016000" y="2703504"/>
            <a:ext cx="9949180" cy="5978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dirty="0" sz="5500" spc="-254">
                <a:latin typeface="Arial Black"/>
                <a:cs typeface="Arial Black"/>
              </a:rPr>
              <a:t>Introdução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80">
                <a:latin typeface="Arial Black"/>
                <a:cs typeface="Arial Black"/>
              </a:rPr>
              <a:t>-</a:t>
            </a:r>
            <a:r>
              <a:rPr dirty="0" sz="5500" spc="-385">
                <a:latin typeface="Arial Black"/>
                <a:cs typeface="Arial Black"/>
              </a:rPr>
              <a:t> </a:t>
            </a:r>
            <a:r>
              <a:rPr dirty="0" sz="5500" spc="-275">
                <a:latin typeface="Arial Black"/>
                <a:cs typeface="Arial Black"/>
              </a:rPr>
              <a:t>Problema </a:t>
            </a:r>
            <a:r>
              <a:rPr dirty="0" sz="5500" spc="-395">
                <a:latin typeface="Arial Black"/>
                <a:cs typeface="Arial Black"/>
              </a:rPr>
              <a:t>Justificativa</a:t>
            </a:r>
            <a:r>
              <a:rPr dirty="0" sz="5500" spc="-385">
                <a:latin typeface="Arial Black"/>
                <a:cs typeface="Arial Black"/>
              </a:rPr>
              <a:t> </a:t>
            </a:r>
            <a:r>
              <a:rPr dirty="0" sz="5500" spc="1490">
                <a:latin typeface="Arial Black"/>
                <a:cs typeface="Arial Black"/>
              </a:rPr>
              <a:t>|</a:t>
            </a:r>
            <a:r>
              <a:rPr dirty="0" sz="5500" spc="-385">
                <a:latin typeface="Arial Black"/>
                <a:cs typeface="Arial Black"/>
              </a:rPr>
              <a:t> </a:t>
            </a:r>
            <a:r>
              <a:rPr dirty="0" sz="5500" spc="-229">
                <a:latin typeface="Arial Black"/>
                <a:cs typeface="Arial Black"/>
              </a:rPr>
              <a:t>Objetivo</a:t>
            </a:r>
            <a:r>
              <a:rPr dirty="0" sz="5500" spc="-385">
                <a:latin typeface="Arial Black"/>
                <a:cs typeface="Arial Black"/>
              </a:rPr>
              <a:t> </a:t>
            </a:r>
            <a:r>
              <a:rPr dirty="0" sz="5500" spc="-340">
                <a:latin typeface="Arial Black"/>
                <a:cs typeface="Arial Black"/>
              </a:rPr>
              <a:t>Geral </a:t>
            </a:r>
            <a:r>
              <a:rPr dirty="0" sz="5500" spc="-275">
                <a:latin typeface="Arial Black"/>
                <a:cs typeface="Arial Black"/>
              </a:rPr>
              <a:t>Objetivos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484">
                <a:latin typeface="Arial Black"/>
                <a:cs typeface="Arial Black"/>
              </a:rPr>
              <a:t>Específicos </a:t>
            </a:r>
            <a:r>
              <a:rPr dirty="0" sz="5500" spc="-270">
                <a:latin typeface="Arial Black"/>
                <a:cs typeface="Arial Black"/>
              </a:rPr>
              <a:t>Metodologia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1490">
                <a:latin typeface="Arial Black"/>
                <a:cs typeface="Arial Black"/>
              </a:rPr>
              <a:t>|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70">
                <a:latin typeface="Arial Black"/>
                <a:cs typeface="Arial Black"/>
              </a:rPr>
              <a:t>Resultados </a:t>
            </a:r>
            <a:r>
              <a:rPr dirty="0" sz="5500" spc="-400">
                <a:latin typeface="Arial Black"/>
                <a:cs typeface="Arial Black"/>
              </a:rPr>
              <a:t>Considerações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360">
                <a:latin typeface="Arial Black"/>
                <a:cs typeface="Arial Black"/>
              </a:rPr>
              <a:t>Finais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774663" y="628904"/>
            <a:ext cx="4738370" cy="1381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900" spc="530"/>
              <a:t>Sumário</a:t>
            </a:r>
            <a:endParaRPr sz="8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5734" y="3115787"/>
              <a:ext cx="8886809" cy="65436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20603" rIns="0" bIns="0" rtlCol="0" vert="horz">
            <a:spAutoFit/>
          </a:bodyPr>
          <a:lstStyle/>
          <a:p>
            <a:pPr marL="398145" marR="5080" indent="806450">
              <a:lnSpc>
                <a:spcPct val="77100"/>
              </a:lnSpc>
              <a:spcBef>
                <a:spcPts val="1745"/>
              </a:spcBef>
            </a:pPr>
            <a:r>
              <a:rPr dirty="0" sz="6000" spc="140"/>
              <a:t>3-</a:t>
            </a:r>
            <a:r>
              <a:rPr dirty="0" sz="6000" spc="-305"/>
              <a:t> </a:t>
            </a:r>
            <a:r>
              <a:rPr dirty="0" sz="6000" spc="365"/>
              <a:t>Planejamento</a:t>
            </a:r>
            <a:r>
              <a:rPr dirty="0" sz="6000" spc="-305"/>
              <a:t> </a:t>
            </a:r>
            <a:r>
              <a:rPr dirty="0" sz="6000" spc="630"/>
              <a:t>e</a:t>
            </a:r>
            <a:r>
              <a:rPr dirty="0" sz="6000" spc="-300"/>
              <a:t> </a:t>
            </a:r>
            <a:r>
              <a:rPr dirty="0" sz="6000" spc="380"/>
              <a:t>desenvolvimento</a:t>
            </a:r>
            <a:r>
              <a:rPr dirty="0" sz="6000" spc="-305"/>
              <a:t> </a:t>
            </a:r>
            <a:r>
              <a:rPr dirty="0" sz="6000" spc="395"/>
              <a:t>das </a:t>
            </a:r>
            <a:r>
              <a:rPr dirty="0" sz="6000" spc="390"/>
              <a:t>apresentações</a:t>
            </a:r>
            <a:r>
              <a:rPr dirty="0" sz="6000" spc="-320"/>
              <a:t> </a:t>
            </a:r>
            <a:r>
              <a:rPr dirty="0" sz="6000" spc="420"/>
              <a:t>dos</a:t>
            </a:r>
            <a:r>
              <a:rPr dirty="0" sz="6000" spc="-320"/>
              <a:t> </a:t>
            </a:r>
            <a:r>
              <a:rPr dirty="0" sz="6000" spc="395"/>
              <a:t>dias</a:t>
            </a:r>
            <a:r>
              <a:rPr dirty="0" sz="6000" spc="-315"/>
              <a:t> </a:t>
            </a:r>
            <a:r>
              <a:rPr dirty="0" sz="6000" spc="200"/>
              <a:t>30/09,</a:t>
            </a:r>
            <a:r>
              <a:rPr dirty="0" sz="6000" spc="-320"/>
              <a:t> </a:t>
            </a:r>
            <a:r>
              <a:rPr dirty="0" sz="6000" spc="240"/>
              <a:t>01/10</a:t>
            </a:r>
            <a:r>
              <a:rPr dirty="0" sz="6000" spc="-315"/>
              <a:t> </a:t>
            </a:r>
            <a:r>
              <a:rPr dirty="0" sz="6000" spc="630"/>
              <a:t>e</a:t>
            </a:r>
            <a:r>
              <a:rPr dirty="0" sz="6000" spc="-320"/>
              <a:t> </a:t>
            </a:r>
            <a:r>
              <a:rPr dirty="0" sz="6000" spc="229"/>
              <a:t>06/10</a:t>
            </a:r>
            <a:endParaRPr sz="6000"/>
          </a:p>
        </p:txBody>
      </p:sp>
      <p:sp>
        <p:nvSpPr>
          <p:cNvPr id="6" name="object 6" descr=""/>
          <p:cNvSpPr txBox="1"/>
          <p:nvPr/>
        </p:nvSpPr>
        <p:spPr>
          <a:xfrm>
            <a:off x="10044084" y="3227453"/>
            <a:ext cx="6958965" cy="4826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27000"/>
              </a:lnSpc>
              <a:spcBef>
                <a:spcPts val="100"/>
              </a:spcBef>
            </a:pPr>
            <a:r>
              <a:rPr dirty="0" sz="6200" spc="-320">
                <a:latin typeface="Arial Black"/>
                <a:cs typeface="Arial Black"/>
              </a:rPr>
              <a:t>Elaborar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595">
                <a:latin typeface="Arial Black"/>
                <a:cs typeface="Arial Black"/>
              </a:rPr>
              <a:t>as </a:t>
            </a:r>
            <a:r>
              <a:rPr dirty="0" sz="6200" spc="-375">
                <a:latin typeface="Arial Black"/>
                <a:cs typeface="Arial Black"/>
              </a:rPr>
              <a:t>dinâmicas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400">
                <a:latin typeface="Arial Black"/>
                <a:cs typeface="Arial Black"/>
              </a:rPr>
              <a:t>de </a:t>
            </a:r>
            <a:r>
              <a:rPr dirty="0" sz="6200" spc="-420">
                <a:latin typeface="Arial Black"/>
                <a:cs typeface="Arial Black"/>
              </a:rPr>
              <a:t>fixação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320">
                <a:latin typeface="Arial Black"/>
                <a:cs typeface="Arial Black"/>
              </a:rPr>
              <a:t>do </a:t>
            </a:r>
            <a:r>
              <a:rPr dirty="0" sz="6200" spc="-335">
                <a:latin typeface="Arial Black"/>
                <a:cs typeface="Arial Black"/>
              </a:rPr>
              <a:t>conteúdo</a:t>
            </a:r>
            <a:r>
              <a:rPr dirty="0" sz="6200" spc="-425">
                <a:latin typeface="Arial Black"/>
                <a:cs typeface="Arial Black"/>
              </a:rPr>
              <a:t> </a:t>
            </a:r>
            <a:r>
              <a:rPr dirty="0" sz="6200" spc="-345">
                <a:latin typeface="Arial Black"/>
                <a:cs typeface="Arial Black"/>
              </a:rPr>
              <a:t>teórico.</a:t>
            </a:r>
            <a:endParaRPr sz="6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221615" rIns="0" bIns="0" rtlCol="0" vert="horz">
            <a:spAutoFit/>
          </a:bodyPr>
          <a:lstStyle/>
          <a:p>
            <a:pPr marL="12700" marR="5080" indent="806450">
              <a:lnSpc>
                <a:spcPct val="77100"/>
              </a:lnSpc>
              <a:spcBef>
                <a:spcPts val="1745"/>
              </a:spcBef>
            </a:pPr>
            <a:r>
              <a:rPr dirty="0" sz="6000" spc="140"/>
              <a:t>3-</a:t>
            </a:r>
            <a:r>
              <a:rPr dirty="0" sz="6000" spc="-305"/>
              <a:t> </a:t>
            </a:r>
            <a:r>
              <a:rPr dirty="0" sz="6000" spc="365"/>
              <a:t>Planejamento</a:t>
            </a:r>
            <a:r>
              <a:rPr dirty="0" sz="6000" spc="-305"/>
              <a:t> </a:t>
            </a:r>
            <a:r>
              <a:rPr dirty="0" sz="6000" spc="630"/>
              <a:t>e</a:t>
            </a:r>
            <a:r>
              <a:rPr dirty="0" sz="6000" spc="-300"/>
              <a:t> </a:t>
            </a:r>
            <a:r>
              <a:rPr dirty="0" sz="6000" spc="380"/>
              <a:t>desenvolvimento</a:t>
            </a:r>
            <a:r>
              <a:rPr dirty="0" sz="6000" spc="-305"/>
              <a:t> </a:t>
            </a:r>
            <a:r>
              <a:rPr dirty="0" sz="6000" spc="395"/>
              <a:t>das </a:t>
            </a:r>
            <a:r>
              <a:rPr dirty="0" sz="6000" spc="390"/>
              <a:t>apresentações</a:t>
            </a:r>
            <a:r>
              <a:rPr dirty="0" sz="6000" spc="-320"/>
              <a:t> </a:t>
            </a:r>
            <a:r>
              <a:rPr dirty="0" sz="6000" spc="420"/>
              <a:t>dos</a:t>
            </a:r>
            <a:r>
              <a:rPr dirty="0" sz="6000" spc="-320"/>
              <a:t> </a:t>
            </a:r>
            <a:r>
              <a:rPr dirty="0" sz="6000" spc="395"/>
              <a:t>dias</a:t>
            </a:r>
            <a:r>
              <a:rPr dirty="0" sz="6000" spc="-315"/>
              <a:t> </a:t>
            </a:r>
            <a:r>
              <a:rPr dirty="0" sz="6000" spc="200"/>
              <a:t>30/09,</a:t>
            </a:r>
            <a:r>
              <a:rPr dirty="0" sz="6000" spc="-320"/>
              <a:t> </a:t>
            </a:r>
            <a:r>
              <a:rPr dirty="0" sz="6000" spc="240"/>
              <a:t>01/10</a:t>
            </a:r>
            <a:r>
              <a:rPr dirty="0" sz="6000" spc="-315"/>
              <a:t> </a:t>
            </a:r>
            <a:r>
              <a:rPr dirty="0" sz="6000" spc="630"/>
              <a:t>e</a:t>
            </a:r>
            <a:r>
              <a:rPr dirty="0" sz="6000" spc="-320"/>
              <a:t> </a:t>
            </a:r>
            <a:r>
              <a:rPr dirty="0" sz="6000" spc="229"/>
              <a:t>06/10</a:t>
            </a:r>
            <a:endParaRPr sz="6000"/>
          </a:p>
        </p:txBody>
      </p:sp>
      <p:sp>
        <p:nvSpPr>
          <p:cNvPr id="3" name="object 3" descr=""/>
          <p:cNvSpPr txBox="1"/>
          <p:nvPr/>
        </p:nvSpPr>
        <p:spPr>
          <a:xfrm>
            <a:off x="1463722" y="2466854"/>
            <a:ext cx="15360650" cy="2425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22525" marR="5080" indent="-2410460">
              <a:lnSpc>
                <a:spcPct val="127000"/>
              </a:lnSpc>
              <a:spcBef>
                <a:spcPts val="100"/>
              </a:spcBef>
            </a:pPr>
            <a:r>
              <a:rPr dirty="0" sz="6200" spc="-275">
                <a:latin typeface="Arial Black"/>
                <a:cs typeface="Arial Black"/>
              </a:rPr>
              <a:t>Mapear,</a:t>
            </a:r>
            <a:r>
              <a:rPr dirty="0" sz="6200" spc="-445">
                <a:latin typeface="Arial Black"/>
                <a:cs typeface="Arial Black"/>
              </a:rPr>
              <a:t> </a:t>
            </a:r>
            <a:r>
              <a:rPr dirty="0" sz="6200" spc="-405">
                <a:latin typeface="Arial Black"/>
                <a:cs typeface="Arial Black"/>
              </a:rPr>
              <a:t>confeccionar</a:t>
            </a:r>
            <a:r>
              <a:rPr dirty="0" sz="6200" spc="-440">
                <a:latin typeface="Arial Black"/>
                <a:cs typeface="Arial Black"/>
              </a:rPr>
              <a:t> </a:t>
            </a:r>
            <a:r>
              <a:rPr dirty="0" sz="6200" spc="-500">
                <a:latin typeface="Arial Black"/>
                <a:cs typeface="Arial Black"/>
              </a:rPr>
              <a:t>e</a:t>
            </a:r>
            <a:r>
              <a:rPr dirty="0" sz="6200" spc="-440">
                <a:latin typeface="Arial Black"/>
                <a:cs typeface="Arial Black"/>
              </a:rPr>
              <a:t> </a:t>
            </a:r>
            <a:r>
              <a:rPr dirty="0" sz="6200" spc="-295">
                <a:latin typeface="Arial Black"/>
                <a:cs typeface="Arial Black"/>
              </a:rPr>
              <a:t>testar</a:t>
            </a:r>
            <a:r>
              <a:rPr dirty="0" sz="6200" spc="-440">
                <a:latin typeface="Arial Black"/>
                <a:cs typeface="Arial Black"/>
              </a:rPr>
              <a:t> </a:t>
            </a:r>
            <a:r>
              <a:rPr dirty="0" sz="6200" spc="-415">
                <a:latin typeface="Arial Black"/>
                <a:cs typeface="Arial Black"/>
              </a:rPr>
              <a:t>recursos </a:t>
            </a:r>
            <a:r>
              <a:rPr dirty="0" sz="6200" spc="-260">
                <a:latin typeface="Arial Black"/>
                <a:cs typeface="Arial Black"/>
              </a:rPr>
              <a:t>para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385">
                <a:latin typeface="Arial Black"/>
                <a:cs typeface="Arial Black"/>
              </a:rPr>
              <a:t>realização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295">
                <a:latin typeface="Arial Black"/>
                <a:cs typeface="Arial Black"/>
              </a:rPr>
              <a:t>do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70">
                <a:latin typeface="Arial Black"/>
                <a:cs typeface="Arial Black"/>
              </a:rPr>
              <a:t>projeto.</a:t>
            </a:r>
            <a:endParaRPr sz="6200">
              <a:latin typeface="Arial Black"/>
              <a:cs typeface="Arial Black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513" y="5316382"/>
            <a:ext cx="5339272" cy="423604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2706" y="5317997"/>
            <a:ext cx="5339268" cy="42360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88225" y="5317997"/>
            <a:ext cx="5339272" cy="42360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221615" rIns="0" bIns="0" rtlCol="0" vert="horz">
            <a:spAutoFit/>
          </a:bodyPr>
          <a:lstStyle/>
          <a:p>
            <a:pPr marL="140335" marR="5080" indent="440690">
              <a:lnSpc>
                <a:spcPct val="77100"/>
              </a:lnSpc>
              <a:spcBef>
                <a:spcPts val="1745"/>
              </a:spcBef>
            </a:pPr>
            <a:r>
              <a:rPr dirty="0" sz="6000" spc="140"/>
              <a:t>4-</a:t>
            </a:r>
            <a:r>
              <a:rPr dirty="0" sz="6000" spc="-325"/>
              <a:t> </a:t>
            </a:r>
            <a:r>
              <a:rPr dirty="0" sz="6000" spc="425"/>
              <a:t>Aplicação</a:t>
            </a:r>
            <a:r>
              <a:rPr dirty="0" sz="6000" spc="-320"/>
              <a:t> </a:t>
            </a:r>
            <a:r>
              <a:rPr dirty="0" sz="6000" spc="420"/>
              <a:t>aos</a:t>
            </a:r>
            <a:r>
              <a:rPr dirty="0" sz="6000" spc="-320"/>
              <a:t> </a:t>
            </a:r>
            <a:r>
              <a:rPr dirty="0" sz="6000" spc="365"/>
              <a:t>alunos</a:t>
            </a:r>
            <a:r>
              <a:rPr dirty="0" sz="6000" spc="-320"/>
              <a:t> </a:t>
            </a:r>
            <a:r>
              <a:rPr dirty="0" sz="6000" spc="465"/>
              <a:t>da</a:t>
            </a:r>
            <a:r>
              <a:rPr dirty="0" sz="6000" spc="-325"/>
              <a:t> </a:t>
            </a:r>
            <a:r>
              <a:rPr dirty="0" sz="6000" spc="150"/>
              <a:t>2°</a:t>
            </a:r>
            <a:r>
              <a:rPr dirty="0" sz="6000" spc="-320"/>
              <a:t> </a:t>
            </a:r>
            <a:r>
              <a:rPr dirty="0" sz="6000" spc="380"/>
              <a:t>série</a:t>
            </a:r>
            <a:r>
              <a:rPr dirty="0" sz="6000" spc="-320"/>
              <a:t> </a:t>
            </a:r>
            <a:r>
              <a:rPr dirty="0" sz="6000" spc="465"/>
              <a:t>da</a:t>
            </a:r>
            <a:r>
              <a:rPr dirty="0" sz="6000" spc="-320"/>
              <a:t> </a:t>
            </a:r>
            <a:r>
              <a:rPr dirty="0" sz="6000" spc="130"/>
              <a:t>EE </a:t>
            </a:r>
            <a:r>
              <a:rPr dirty="0" sz="6000" spc="380"/>
              <a:t>Mário</a:t>
            </a:r>
            <a:r>
              <a:rPr dirty="0" sz="6000" spc="-320"/>
              <a:t> </a:t>
            </a:r>
            <a:r>
              <a:rPr dirty="0" sz="6000" spc="365"/>
              <a:t>Tavares</a:t>
            </a:r>
            <a:r>
              <a:rPr dirty="0" sz="6000" spc="-320"/>
              <a:t> </a:t>
            </a:r>
            <a:r>
              <a:rPr dirty="0" sz="6000" spc="420"/>
              <a:t>nos</a:t>
            </a:r>
            <a:r>
              <a:rPr dirty="0" sz="6000" spc="-315"/>
              <a:t> </a:t>
            </a:r>
            <a:r>
              <a:rPr dirty="0" sz="6000" spc="395"/>
              <a:t>dias</a:t>
            </a:r>
            <a:r>
              <a:rPr dirty="0" sz="6000" spc="-320"/>
              <a:t> </a:t>
            </a:r>
            <a:r>
              <a:rPr dirty="0" sz="6000" spc="200"/>
              <a:t>30/09,</a:t>
            </a:r>
            <a:r>
              <a:rPr dirty="0" sz="6000" spc="-320"/>
              <a:t> </a:t>
            </a:r>
            <a:r>
              <a:rPr dirty="0" sz="6000" spc="240"/>
              <a:t>01/10</a:t>
            </a:r>
            <a:r>
              <a:rPr dirty="0" sz="6000" spc="-315"/>
              <a:t> </a:t>
            </a:r>
            <a:r>
              <a:rPr dirty="0" sz="6000" spc="630"/>
              <a:t>e</a:t>
            </a:r>
            <a:r>
              <a:rPr dirty="0" sz="6000" spc="-320"/>
              <a:t> </a:t>
            </a:r>
            <a:r>
              <a:rPr dirty="0" sz="6000" spc="229"/>
              <a:t>06/10</a:t>
            </a:r>
            <a:endParaRPr sz="6000"/>
          </a:p>
        </p:txBody>
      </p:sp>
      <p:sp>
        <p:nvSpPr>
          <p:cNvPr id="3" name="object 3" descr=""/>
          <p:cNvSpPr txBox="1"/>
          <p:nvPr/>
        </p:nvSpPr>
        <p:spPr>
          <a:xfrm>
            <a:off x="2792463" y="2466854"/>
            <a:ext cx="12703175" cy="2425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02055" marR="5080" indent="-1189990">
              <a:lnSpc>
                <a:spcPct val="127000"/>
              </a:lnSpc>
              <a:spcBef>
                <a:spcPts val="100"/>
              </a:spcBef>
            </a:pPr>
            <a:r>
              <a:rPr dirty="0" sz="6200" spc="-325">
                <a:latin typeface="Arial Black"/>
                <a:cs typeface="Arial Black"/>
              </a:rPr>
              <a:t>Desenvolver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350">
                <a:latin typeface="Arial Black"/>
                <a:cs typeface="Arial Black"/>
              </a:rPr>
              <a:t>todos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530">
                <a:latin typeface="Arial Black"/>
                <a:cs typeface="Arial Black"/>
              </a:rPr>
              <a:t>os</a:t>
            </a:r>
            <a:r>
              <a:rPr dirty="0" sz="6200" spc="-450">
                <a:latin typeface="Arial Black"/>
                <a:cs typeface="Arial Black"/>
              </a:rPr>
              <a:t> </a:t>
            </a:r>
            <a:r>
              <a:rPr dirty="0" sz="6200" spc="-385">
                <a:latin typeface="Arial Black"/>
                <a:cs typeface="Arial Black"/>
              </a:rPr>
              <a:t>conteúdos </a:t>
            </a:r>
            <a:r>
              <a:rPr dirty="0" sz="6200" spc="-380">
                <a:latin typeface="Arial Black"/>
                <a:cs typeface="Arial Black"/>
              </a:rPr>
              <a:t>mapeados</a:t>
            </a:r>
            <a:r>
              <a:rPr dirty="0" sz="6200" spc="-455">
                <a:latin typeface="Arial Black"/>
                <a:cs typeface="Arial Black"/>
              </a:rPr>
              <a:t> </a:t>
            </a:r>
            <a:r>
              <a:rPr dirty="0" sz="6200" spc="-130">
                <a:latin typeface="Arial Black"/>
                <a:cs typeface="Arial Black"/>
              </a:rPr>
              <a:t>anteriormente.</a:t>
            </a:r>
            <a:endParaRPr sz="6200">
              <a:latin typeface="Arial Black"/>
              <a:cs typeface="Arial Black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513" y="5316382"/>
            <a:ext cx="5339272" cy="423601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2702" y="5317997"/>
            <a:ext cx="5339272" cy="42360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88225" y="5317997"/>
            <a:ext cx="5339272" cy="42360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097" y="3362431"/>
              <a:ext cx="8343899" cy="588644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37796" y="3362461"/>
            <a:ext cx="8343899" cy="589595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1106170">
              <a:lnSpc>
                <a:spcPct val="127000"/>
              </a:lnSpc>
              <a:spcBef>
                <a:spcPts val="100"/>
              </a:spcBef>
            </a:pPr>
            <a:r>
              <a:rPr dirty="0" sz="6200" spc="-375">
                <a:latin typeface="Arial Black"/>
                <a:cs typeface="Arial Black"/>
              </a:rPr>
              <a:t>Integração,</a:t>
            </a:r>
            <a:r>
              <a:rPr dirty="0" sz="6200" spc="-445">
                <a:latin typeface="Arial Black"/>
                <a:cs typeface="Arial Black"/>
              </a:rPr>
              <a:t> </a:t>
            </a:r>
            <a:r>
              <a:rPr dirty="0" sz="6200" spc="-425">
                <a:latin typeface="Arial Black"/>
                <a:cs typeface="Arial Black"/>
              </a:rPr>
              <a:t>Apresentações,</a:t>
            </a:r>
            <a:r>
              <a:rPr dirty="0" sz="6200" spc="-440">
                <a:latin typeface="Arial Black"/>
                <a:cs typeface="Arial Black"/>
              </a:rPr>
              <a:t> </a:t>
            </a:r>
            <a:r>
              <a:rPr dirty="0" sz="6200" spc="-380">
                <a:latin typeface="Arial Black"/>
                <a:cs typeface="Arial Black"/>
              </a:rPr>
              <a:t>Dinâmicas, </a:t>
            </a:r>
            <a:r>
              <a:rPr dirty="0" sz="6200" spc="-325">
                <a:latin typeface="Arial Black"/>
                <a:cs typeface="Arial Black"/>
              </a:rPr>
              <a:t>Confraternização</a:t>
            </a:r>
            <a:r>
              <a:rPr dirty="0" sz="6200" spc="-440">
                <a:latin typeface="Arial Black"/>
                <a:cs typeface="Arial Black"/>
              </a:rPr>
              <a:t> </a:t>
            </a:r>
            <a:r>
              <a:rPr dirty="0" sz="6200" spc="-500">
                <a:latin typeface="Arial Black"/>
                <a:cs typeface="Arial Black"/>
              </a:rPr>
              <a:t>e</a:t>
            </a:r>
            <a:r>
              <a:rPr dirty="0" sz="6200" spc="-434">
                <a:latin typeface="Arial Black"/>
                <a:cs typeface="Arial Black"/>
              </a:rPr>
              <a:t> </a:t>
            </a:r>
            <a:r>
              <a:rPr dirty="0" sz="6200" spc="-395">
                <a:latin typeface="Arial Black"/>
                <a:cs typeface="Arial Black"/>
              </a:rPr>
              <a:t>Entrega</a:t>
            </a:r>
            <a:r>
              <a:rPr dirty="0" sz="6200" spc="-434">
                <a:latin typeface="Arial Black"/>
                <a:cs typeface="Arial Black"/>
              </a:rPr>
              <a:t> </a:t>
            </a:r>
            <a:r>
              <a:rPr dirty="0" sz="6200" spc="-440">
                <a:latin typeface="Arial Black"/>
                <a:cs typeface="Arial Black"/>
              </a:rPr>
              <a:t>dos</a:t>
            </a:r>
            <a:r>
              <a:rPr dirty="0" sz="6200" spc="-434">
                <a:latin typeface="Arial Black"/>
                <a:cs typeface="Arial Black"/>
              </a:rPr>
              <a:t> </a:t>
            </a:r>
            <a:r>
              <a:rPr dirty="0" sz="6200" spc="-385">
                <a:latin typeface="Arial Black"/>
                <a:cs typeface="Arial Black"/>
              </a:rPr>
              <a:t>Certificados.</a:t>
            </a:r>
            <a:endParaRPr sz="6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5203190">
              <a:lnSpc>
                <a:spcPct val="100000"/>
              </a:lnSpc>
              <a:spcBef>
                <a:spcPts val="100"/>
              </a:spcBef>
            </a:pPr>
            <a:r>
              <a:rPr dirty="0" spc="495"/>
              <a:t>Resultados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0163" y="0"/>
            <a:ext cx="14757836" cy="102869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414927" y="3759722"/>
            <a:ext cx="15458440" cy="37401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16100"/>
              </a:lnSpc>
              <a:spcBef>
                <a:spcPts val="95"/>
              </a:spcBef>
            </a:pPr>
            <a:r>
              <a:rPr dirty="0" sz="7000" spc="-690">
                <a:latin typeface="Arial Black"/>
                <a:cs typeface="Arial Black"/>
              </a:rPr>
              <a:t>Produzimos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315">
                <a:latin typeface="Arial Black"/>
                <a:cs typeface="Arial Black"/>
              </a:rPr>
              <a:t>um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650">
                <a:latin typeface="Arial Black"/>
                <a:cs typeface="Arial Black"/>
              </a:rPr>
              <a:t>Questionário</a:t>
            </a:r>
            <a:r>
              <a:rPr dirty="0" sz="7000" spc="-1280">
                <a:latin typeface="Arial Black"/>
                <a:cs typeface="Arial Black"/>
              </a:rPr>
              <a:t> </a:t>
            </a:r>
            <a:r>
              <a:rPr dirty="0" sz="7000" spc="-645">
                <a:latin typeface="Arial Black"/>
                <a:cs typeface="Arial Black"/>
              </a:rPr>
              <a:t>de </a:t>
            </a:r>
            <a:r>
              <a:rPr dirty="0" sz="7000" spc="-994">
                <a:latin typeface="Arial Black"/>
                <a:cs typeface="Arial Black"/>
              </a:rPr>
              <a:t>S</a:t>
            </a:r>
            <a:r>
              <a:rPr dirty="0" sz="7000" spc="-915">
                <a:latin typeface="Arial Black"/>
                <a:cs typeface="Arial Black"/>
              </a:rPr>
              <a:t>a</a:t>
            </a:r>
            <a:r>
              <a:rPr dirty="0" sz="7000" spc="-885">
                <a:latin typeface="Arial Black"/>
                <a:cs typeface="Arial Black"/>
              </a:rPr>
              <a:t>t</a:t>
            </a:r>
            <a:r>
              <a:rPr dirty="0" sz="7000" spc="-905">
                <a:latin typeface="Arial Black"/>
                <a:cs typeface="Arial Black"/>
              </a:rPr>
              <a:t>i</a:t>
            </a:r>
            <a:r>
              <a:rPr dirty="0" sz="7000" spc="-965">
                <a:latin typeface="Arial Black"/>
                <a:cs typeface="Arial Black"/>
              </a:rPr>
              <a:t>s</a:t>
            </a:r>
            <a:r>
              <a:rPr dirty="0" sz="7000" spc="-875">
                <a:latin typeface="Arial Black"/>
                <a:cs typeface="Arial Black"/>
              </a:rPr>
              <a:t>f</a:t>
            </a:r>
            <a:r>
              <a:rPr dirty="0" sz="7000" spc="-915">
                <a:latin typeface="Arial Black"/>
                <a:cs typeface="Arial Black"/>
              </a:rPr>
              <a:t>a</a:t>
            </a:r>
            <a:r>
              <a:rPr dirty="0" sz="7000" spc="-994">
                <a:latin typeface="Arial Black"/>
                <a:cs typeface="Arial Black"/>
              </a:rPr>
              <a:t>ç</a:t>
            </a:r>
            <a:r>
              <a:rPr dirty="0" sz="7000" spc="-915">
                <a:latin typeface="Arial Black"/>
                <a:cs typeface="Arial Black"/>
              </a:rPr>
              <a:t>ã</a:t>
            </a:r>
            <a:r>
              <a:rPr dirty="0" sz="7000" spc="-480">
                <a:latin typeface="Arial Black"/>
                <a:cs typeface="Arial Black"/>
              </a:rPr>
              <a:t>o</a:t>
            </a:r>
            <a:r>
              <a:rPr dirty="0" sz="7000" spc="-1255">
                <a:latin typeface="Arial Black"/>
                <a:cs typeface="Arial Black"/>
              </a:rPr>
              <a:t> </a:t>
            </a:r>
            <a:r>
              <a:rPr dirty="0" sz="7000" spc="-1015">
                <a:latin typeface="Arial Black"/>
                <a:cs typeface="Arial Black"/>
              </a:rPr>
              <a:t>c</a:t>
            </a:r>
            <a:r>
              <a:rPr dirty="0" sz="7000" spc="-925">
                <a:latin typeface="Arial Black"/>
                <a:cs typeface="Arial Black"/>
              </a:rPr>
              <a:t>o</a:t>
            </a:r>
            <a:r>
              <a:rPr dirty="0" sz="7000" spc="-500">
                <a:latin typeface="Arial Black"/>
                <a:cs typeface="Arial Black"/>
              </a:rPr>
              <a:t>m</a:t>
            </a:r>
            <a:r>
              <a:rPr dirty="0" sz="7000" spc="-1255">
                <a:latin typeface="Arial Black"/>
                <a:cs typeface="Arial Black"/>
              </a:rPr>
              <a:t> </a:t>
            </a:r>
            <a:r>
              <a:rPr dirty="0" sz="7000" spc="-790">
                <a:latin typeface="Arial Black"/>
                <a:cs typeface="Arial Black"/>
              </a:rPr>
              <a:t>os</a:t>
            </a:r>
            <a:r>
              <a:rPr dirty="0" sz="7000" spc="-1255">
                <a:latin typeface="Arial Black"/>
                <a:cs typeface="Arial Black"/>
              </a:rPr>
              <a:t> </a:t>
            </a:r>
            <a:r>
              <a:rPr dirty="0" sz="7000" spc="-670">
                <a:latin typeface="Arial Black"/>
                <a:cs typeface="Arial Black"/>
              </a:rPr>
              <a:t>alunos</a:t>
            </a:r>
            <a:r>
              <a:rPr dirty="0" sz="7000" spc="-1255">
                <a:latin typeface="Arial Black"/>
                <a:cs typeface="Arial Black"/>
              </a:rPr>
              <a:t> </a:t>
            </a:r>
            <a:r>
              <a:rPr dirty="0" sz="7000" spc="-745">
                <a:latin typeface="Arial Black"/>
                <a:cs typeface="Arial Black"/>
              </a:rPr>
              <a:t>p</a:t>
            </a:r>
            <a:r>
              <a:rPr dirty="0" sz="7000" spc="-765">
                <a:latin typeface="Arial Black"/>
                <a:cs typeface="Arial Black"/>
              </a:rPr>
              <a:t>a</a:t>
            </a:r>
            <a:r>
              <a:rPr dirty="0" sz="7000" spc="-715">
                <a:latin typeface="Arial Black"/>
                <a:cs typeface="Arial Black"/>
              </a:rPr>
              <a:t>r</a:t>
            </a:r>
            <a:r>
              <a:rPr dirty="0" sz="7000" spc="-735">
                <a:latin typeface="Arial Black"/>
                <a:cs typeface="Arial Black"/>
              </a:rPr>
              <a:t>t</a:t>
            </a:r>
            <a:r>
              <a:rPr dirty="0" sz="7000" spc="-755">
                <a:latin typeface="Arial Black"/>
                <a:cs typeface="Arial Black"/>
              </a:rPr>
              <a:t>i</a:t>
            </a:r>
            <a:r>
              <a:rPr dirty="0" sz="7000" spc="-844">
                <a:latin typeface="Arial Black"/>
                <a:cs typeface="Arial Black"/>
              </a:rPr>
              <a:t>c</a:t>
            </a:r>
            <a:r>
              <a:rPr dirty="0" sz="7000" spc="-755">
                <a:latin typeface="Arial Black"/>
                <a:cs typeface="Arial Black"/>
              </a:rPr>
              <a:t>i</a:t>
            </a:r>
            <a:r>
              <a:rPr dirty="0" sz="7000" spc="-745">
                <a:latin typeface="Arial Black"/>
                <a:cs typeface="Arial Black"/>
              </a:rPr>
              <a:t>p</a:t>
            </a:r>
            <a:r>
              <a:rPr dirty="0" sz="7000" spc="-765">
                <a:latin typeface="Arial Black"/>
                <a:cs typeface="Arial Black"/>
              </a:rPr>
              <a:t>a</a:t>
            </a:r>
            <a:r>
              <a:rPr dirty="0" sz="7000" spc="-730">
                <a:latin typeface="Arial Black"/>
                <a:cs typeface="Arial Black"/>
              </a:rPr>
              <a:t>n</a:t>
            </a:r>
            <a:r>
              <a:rPr dirty="0" sz="7000" spc="-735">
                <a:latin typeface="Arial Black"/>
                <a:cs typeface="Arial Black"/>
              </a:rPr>
              <a:t>t</a:t>
            </a:r>
            <a:r>
              <a:rPr dirty="0" sz="7000" spc="-775">
                <a:latin typeface="Arial Black"/>
                <a:cs typeface="Arial Black"/>
              </a:rPr>
              <a:t>e</a:t>
            </a:r>
            <a:r>
              <a:rPr dirty="0" sz="7000" spc="-330">
                <a:latin typeface="Arial Black"/>
                <a:cs typeface="Arial Black"/>
              </a:rPr>
              <a:t>s</a:t>
            </a:r>
            <a:r>
              <a:rPr dirty="0" sz="7000" spc="-725">
                <a:latin typeface="Arial Black"/>
                <a:cs typeface="Arial Black"/>
              </a:rPr>
              <a:t> </a:t>
            </a:r>
            <a:r>
              <a:rPr dirty="0" sz="7000" spc="-565">
                <a:latin typeface="Arial Black"/>
                <a:cs typeface="Arial Black"/>
              </a:rPr>
              <a:t>e</a:t>
            </a:r>
            <a:r>
              <a:rPr dirty="0" sz="7000" spc="-1295">
                <a:latin typeface="Arial Black"/>
                <a:cs typeface="Arial Black"/>
              </a:rPr>
              <a:t> </a:t>
            </a:r>
            <a:r>
              <a:rPr dirty="0" sz="7000" spc="-880">
                <a:latin typeface="Arial Black"/>
                <a:cs typeface="Arial Black"/>
              </a:rPr>
              <a:t>estes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505">
                <a:latin typeface="Arial Black"/>
                <a:cs typeface="Arial Black"/>
              </a:rPr>
              <a:t>foram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790">
                <a:latin typeface="Arial Black"/>
                <a:cs typeface="Arial Black"/>
              </a:rPr>
              <a:t>os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715">
                <a:latin typeface="Arial Black"/>
                <a:cs typeface="Arial Black"/>
              </a:rPr>
              <a:t>resultados</a:t>
            </a:r>
            <a:r>
              <a:rPr dirty="0" sz="7000" spc="-1280">
                <a:latin typeface="Arial Black"/>
                <a:cs typeface="Arial Black"/>
              </a:rPr>
              <a:t> </a:t>
            </a:r>
            <a:r>
              <a:rPr dirty="0" sz="7000" spc="-700">
                <a:latin typeface="Arial Black"/>
                <a:cs typeface="Arial Black"/>
              </a:rPr>
              <a:t>obtidos:</a:t>
            </a:r>
            <a:endParaRPr sz="7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0163" y="0"/>
              <a:ext cx="14757836" cy="1028699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75472" y="3165483"/>
            <a:ext cx="16937355" cy="3740150"/>
          </a:xfrm>
          <a:prstGeom prst="rect">
            <a:avLst/>
          </a:prstGeom>
        </p:spPr>
        <p:txBody>
          <a:bodyPr wrap="square" lIns="0" tIns="1841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dirty="0" sz="7000" spc="-1035">
                <a:latin typeface="Arial Black"/>
                <a:cs typeface="Arial Black"/>
              </a:rPr>
              <a:t>•</a:t>
            </a:r>
            <a:r>
              <a:rPr dirty="0" sz="7000" spc="-520">
                <a:latin typeface="Arial Black"/>
                <a:cs typeface="Arial Black"/>
              </a:rPr>
              <a:t>O</a:t>
            </a:r>
            <a:r>
              <a:rPr dirty="0" sz="7000" spc="-1280">
                <a:latin typeface="Arial Black"/>
                <a:cs typeface="Arial Black"/>
              </a:rPr>
              <a:t> </a:t>
            </a:r>
            <a:r>
              <a:rPr dirty="0" sz="7000" spc="-575">
                <a:latin typeface="Arial Black"/>
                <a:cs typeface="Arial Black"/>
              </a:rPr>
              <a:t>que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965">
                <a:latin typeface="Arial Black"/>
                <a:cs typeface="Arial Black"/>
              </a:rPr>
              <a:t>v</a:t>
            </a:r>
            <a:r>
              <a:rPr dirty="0" sz="7000" spc="-969">
                <a:latin typeface="Arial Black"/>
                <a:cs typeface="Arial Black"/>
              </a:rPr>
              <a:t>o</a:t>
            </a:r>
            <a:r>
              <a:rPr dirty="0" sz="7000" spc="-1060">
                <a:latin typeface="Arial Black"/>
                <a:cs typeface="Arial Black"/>
              </a:rPr>
              <a:t>c</a:t>
            </a:r>
            <a:r>
              <a:rPr dirty="0" sz="7000" spc="-545">
                <a:latin typeface="Arial Black"/>
                <a:cs typeface="Arial Black"/>
              </a:rPr>
              <a:t>ê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815">
                <a:latin typeface="Arial Black"/>
                <a:cs typeface="Arial Black"/>
              </a:rPr>
              <a:t>a</a:t>
            </a:r>
            <a:r>
              <a:rPr dirty="0" sz="7000" spc="-894">
                <a:latin typeface="Arial Black"/>
                <a:cs typeface="Arial Black"/>
              </a:rPr>
              <a:t>c</a:t>
            </a:r>
            <a:r>
              <a:rPr dirty="0" sz="7000" spc="-780">
                <a:latin typeface="Arial Black"/>
                <a:cs typeface="Arial Black"/>
              </a:rPr>
              <a:t>h</a:t>
            </a:r>
            <a:r>
              <a:rPr dirty="0" sz="7000" spc="-805">
                <a:latin typeface="Arial Black"/>
                <a:cs typeface="Arial Black"/>
              </a:rPr>
              <a:t>o</a:t>
            </a:r>
            <a:r>
              <a:rPr dirty="0" sz="7000" spc="-780">
                <a:latin typeface="Arial Black"/>
                <a:cs typeface="Arial Black"/>
              </a:rPr>
              <a:t>u</a:t>
            </a:r>
            <a:r>
              <a:rPr dirty="0" sz="7000" spc="-380">
                <a:latin typeface="Arial Black"/>
                <a:cs typeface="Arial Black"/>
              </a:rPr>
              <a:t>,</a:t>
            </a:r>
            <a:r>
              <a:rPr dirty="0" sz="7000" spc="-1280">
                <a:latin typeface="Arial Black"/>
                <a:cs typeface="Arial Black"/>
              </a:rPr>
              <a:t> </a:t>
            </a:r>
            <a:r>
              <a:rPr dirty="0" sz="7000" spc="-620">
                <a:latin typeface="Arial Black"/>
                <a:cs typeface="Arial Black"/>
              </a:rPr>
              <a:t>de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585">
                <a:latin typeface="Arial Black"/>
                <a:cs typeface="Arial Black"/>
              </a:rPr>
              <a:t>modo</a:t>
            </a:r>
            <a:r>
              <a:rPr dirty="0" sz="7000" spc="-1280">
                <a:latin typeface="Arial Black"/>
                <a:cs typeface="Arial Black"/>
              </a:rPr>
              <a:t> </a:t>
            </a:r>
            <a:r>
              <a:rPr dirty="0" sz="7000" spc="-705">
                <a:latin typeface="Arial Black"/>
                <a:cs typeface="Arial Black"/>
              </a:rPr>
              <a:t>geral,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525">
                <a:latin typeface="Arial Black"/>
                <a:cs typeface="Arial Black"/>
              </a:rPr>
              <a:t>do</a:t>
            </a:r>
            <a:r>
              <a:rPr dirty="0" sz="7000" spc="-1280">
                <a:latin typeface="Arial Black"/>
                <a:cs typeface="Arial Black"/>
              </a:rPr>
              <a:t> </a:t>
            </a:r>
            <a:r>
              <a:rPr dirty="0" sz="7000" spc="-1320">
                <a:latin typeface="Arial Black"/>
                <a:cs typeface="Arial Black"/>
              </a:rPr>
              <a:t>TCC?</a:t>
            </a:r>
            <a:endParaRPr sz="7000">
              <a:latin typeface="Arial Black"/>
              <a:cs typeface="Arial Black"/>
            </a:endParaRPr>
          </a:p>
          <a:p>
            <a:pPr marL="2495550" marR="537210" indent="-1950720">
              <a:lnSpc>
                <a:spcPts val="9750"/>
              </a:lnSpc>
              <a:spcBef>
                <a:spcPts val="350"/>
              </a:spcBef>
            </a:pPr>
            <a:r>
              <a:rPr dirty="0" sz="7000" spc="-835">
                <a:latin typeface="Arial Black"/>
                <a:cs typeface="Arial Black"/>
              </a:rPr>
              <a:t>Tem</a:t>
            </a:r>
            <a:r>
              <a:rPr dirty="0" sz="7000" spc="-1275">
                <a:latin typeface="Arial Black"/>
                <a:cs typeface="Arial Black"/>
              </a:rPr>
              <a:t> </a:t>
            </a:r>
            <a:r>
              <a:rPr dirty="0" sz="7000" spc="-745">
                <a:latin typeface="Arial Black"/>
                <a:cs typeface="Arial Black"/>
              </a:rPr>
              <a:t>algo</a:t>
            </a:r>
            <a:r>
              <a:rPr dirty="0" sz="7000" spc="-1270">
                <a:latin typeface="Arial Black"/>
                <a:cs typeface="Arial Black"/>
              </a:rPr>
              <a:t> </a:t>
            </a:r>
            <a:r>
              <a:rPr dirty="0" sz="7000" spc="-575">
                <a:latin typeface="Arial Black"/>
                <a:cs typeface="Arial Black"/>
              </a:rPr>
              <a:t>que</a:t>
            </a:r>
            <a:r>
              <a:rPr dirty="0" sz="7000" spc="-1270">
                <a:latin typeface="Arial Black"/>
                <a:cs typeface="Arial Black"/>
              </a:rPr>
              <a:t> </a:t>
            </a:r>
            <a:r>
              <a:rPr dirty="0" sz="7000" spc="-640">
                <a:latin typeface="Arial Black"/>
                <a:cs typeface="Arial Black"/>
              </a:rPr>
              <a:t>poderia</a:t>
            </a:r>
            <a:r>
              <a:rPr dirty="0" sz="7000" spc="-1275">
                <a:latin typeface="Arial Black"/>
                <a:cs typeface="Arial Black"/>
              </a:rPr>
              <a:t> </a:t>
            </a:r>
            <a:r>
              <a:rPr dirty="0" sz="7000" spc="-700">
                <a:latin typeface="Arial Black"/>
                <a:cs typeface="Arial Black"/>
              </a:rPr>
              <a:t>ser</a:t>
            </a:r>
            <a:r>
              <a:rPr dirty="0" sz="7000" spc="-1270">
                <a:latin typeface="Arial Black"/>
                <a:cs typeface="Arial Black"/>
              </a:rPr>
              <a:t> </a:t>
            </a:r>
            <a:r>
              <a:rPr dirty="0" sz="7000" spc="-620">
                <a:latin typeface="Arial Black"/>
                <a:cs typeface="Arial Black"/>
              </a:rPr>
              <a:t>melhorado</a:t>
            </a:r>
            <a:r>
              <a:rPr dirty="0" sz="7000" spc="-1270">
                <a:latin typeface="Arial Black"/>
                <a:cs typeface="Arial Black"/>
              </a:rPr>
              <a:t> </a:t>
            </a:r>
            <a:r>
              <a:rPr dirty="0" sz="7000" spc="-455">
                <a:latin typeface="Arial Black"/>
                <a:cs typeface="Arial Black"/>
              </a:rPr>
              <a:t>ou </a:t>
            </a:r>
            <a:r>
              <a:rPr dirty="0" sz="7000" spc="-575">
                <a:latin typeface="Arial Black"/>
                <a:cs typeface="Arial Black"/>
              </a:rPr>
              <a:t>que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700">
                <a:latin typeface="Arial Black"/>
                <a:cs typeface="Arial Black"/>
              </a:rPr>
              <a:t>mais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525">
                <a:latin typeface="Arial Black"/>
                <a:cs typeface="Arial Black"/>
              </a:rPr>
              <a:t>te</a:t>
            </a:r>
            <a:r>
              <a:rPr dirty="0" sz="7000" spc="-1285">
                <a:latin typeface="Arial Black"/>
                <a:cs typeface="Arial Black"/>
              </a:rPr>
              <a:t> </a:t>
            </a:r>
            <a:r>
              <a:rPr dirty="0" sz="7000" spc="-860">
                <a:latin typeface="Arial Black"/>
                <a:cs typeface="Arial Black"/>
              </a:rPr>
              <a:t>c</a:t>
            </a:r>
            <a:r>
              <a:rPr dirty="0" sz="7000" spc="-745">
                <a:latin typeface="Arial Black"/>
                <a:cs typeface="Arial Black"/>
              </a:rPr>
              <a:t>h</a:t>
            </a:r>
            <a:r>
              <a:rPr dirty="0" sz="7000" spc="-780">
                <a:latin typeface="Arial Black"/>
                <a:cs typeface="Arial Black"/>
              </a:rPr>
              <a:t>a</a:t>
            </a:r>
            <a:r>
              <a:rPr dirty="0" sz="7000" spc="-745">
                <a:latin typeface="Arial Black"/>
                <a:cs typeface="Arial Black"/>
              </a:rPr>
              <a:t>m</a:t>
            </a:r>
            <a:r>
              <a:rPr dirty="0" sz="7000" spc="-770">
                <a:latin typeface="Arial Black"/>
                <a:cs typeface="Arial Black"/>
              </a:rPr>
              <a:t>o</a:t>
            </a:r>
            <a:r>
              <a:rPr dirty="0" sz="7000" spc="-345">
                <a:latin typeface="Arial Black"/>
                <a:cs typeface="Arial Black"/>
              </a:rPr>
              <a:t>u</a:t>
            </a:r>
            <a:r>
              <a:rPr dirty="0" sz="7000" spc="-1280">
                <a:latin typeface="Arial Black"/>
                <a:cs typeface="Arial Black"/>
              </a:rPr>
              <a:t> </a:t>
            </a:r>
            <a:r>
              <a:rPr dirty="0" sz="7000" spc="-919">
                <a:latin typeface="Arial Black"/>
                <a:cs typeface="Arial Black"/>
              </a:rPr>
              <a:t>a</a:t>
            </a:r>
            <a:r>
              <a:rPr dirty="0" sz="7000" spc="-890">
                <a:latin typeface="Arial Black"/>
                <a:cs typeface="Arial Black"/>
              </a:rPr>
              <a:t>t</a:t>
            </a:r>
            <a:r>
              <a:rPr dirty="0" sz="7000" spc="-930">
                <a:latin typeface="Arial Black"/>
                <a:cs typeface="Arial Black"/>
              </a:rPr>
              <a:t>e</a:t>
            </a:r>
            <a:r>
              <a:rPr dirty="0" sz="7000" spc="-885">
                <a:latin typeface="Arial Black"/>
                <a:cs typeface="Arial Black"/>
              </a:rPr>
              <a:t>n</a:t>
            </a:r>
            <a:r>
              <a:rPr dirty="0" sz="7000" spc="-1000">
                <a:latin typeface="Arial Black"/>
                <a:cs typeface="Arial Black"/>
              </a:rPr>
              <a:t>ç</a:t>
            </a:r>
            <a:r>
              <a:rPr dirty="0" sz="7000" spc="-919">
                <a:latin typeface="Arial Black"/>
                <a:cs typeface="Arial Black"/>
              </a:rPr>
              <a:t>ã</a:t>
            </a:r>
            <a:r>
              <a:rPr dirty="0" sz="7000" spc="-910">
                <a:latin typeface="Arial Black"/>
                <a:cs typeface="Arial Black"/>
              </a:rPr>
              <a:t>o</a:t>
            </a:r>
            <a:r>
              <a:rPr dirty="0" sz="7000" spc="-484">
                <a:latin typeface="Arial Black"/>
                <a:cs typeface="Arial Black"/>
              </a:rPr>
              <a:t>?</a:t>
            </a:r>
            <a:endParaRPr sz="7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0163" y="0"/>
              <a:ext cx="14757836" cy="10286999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60484" y="1028699"/>
            <a:ext cx="14163659" cy="28384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60484" y="4472634"/>
            <a:ext cx="14163659" cy="478154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495"/>
              <a:t>Considerações</a:t>
            </a:r>
            <a:r>
              <a:rPr dirty="0" spc="-455"/>
              <a:t> </a:t>
            </a:r>
            <a:r>
              <a:rPr dirty="0" spc="459"/>
              <a:t>Finais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270"/>
              <a:t>Para</a:t>
            </a:r>
            <a:r>
              <a:rPr dirty="0" sz="5000" spc="-275"/>
              <a:t> </a:t>
            </a:r>
            <a:r>
              <a:rPr dirty="0" sz="5000" spc="409"/>
              <a:t>os</a:t>
            </a:r>
            <a:r>
              <a:rPr dirty="0" sz="5000" spc="-270"/>
              <a:t> </a:t>
            </a:r>
            <a:r>
              <a:rPr dirty="0" sz="5000" spc="315"/>
              <a:t>Alunos</a:t>
            </a:r>
            <a:r>
              <a:rPr dirty="0" sz="5000" spc="-270"/>
              <a:t> </a:t>
            </a:r>
            <a:r>
              <a:rPr dirty="0" sz="5000" spc="415"/>
              <a:t>da</a:t>
            </a:r>
            <a:r>
              <a:rPr dirty="0" sz="5000" spc="-275"/>
              <a:t> </a:t>
            </a:r>
            <a:r>
              <a:rPr dirty="0" sz="5000" spc="305"/>
              <a:t>Escola</a:t>
            </a:r>
            <a:endParaRPr sz="5000"/>
          </a:p>
        </p:txBody>
      </p:sp>
      <p:sp>
        <p:nvSpPr>
          <p:cNvPr id="4" name="object 4" descr=""/>
          <p:cNvSpPr/>
          <p:nvPr/>
        </p:nvSpPr>
        <p:spPr>
          <a:xfrm>
            <a:off x="3344235" y="7469215"/>
            <a:ext cx="11551920" cy="1789430"/>
          </a:xfrm>
          <a:custGeom>
            <a:avLst/>
            <a:gdLst/>
            <a:ahLst/>
            <a:cxnLst/>
            <a:rect l="l" t="t" r="r" b="b"/>
            <a:pathLst>
              <a:path w="11551919" h="1789429">
                <a:moveTo>
                  <a:pt x="182209" y="0"/>
                </a:moveTo>
                <a:lnTo>
                  <a:pt x="10762974" y="0"/>
                </a:lnTo>
                <a:lnTo>
                  <a:pt x="10812747" y="4548"/>
                </a:lnTo>
                <a:lnTo>
                  <a:pt x="10860308" y="17839"/>
                </a:lnTo>
                <a:lnTo>
                  <a:pt x="10904561" y="39337"/>
                </a:lnTo>
                <a:lnTo>
                  <a:pt x="10944405" y="68509"/>
                </a:lnTo>
                <a:lnTo>
                  <a:pt x="10978742" y="104820"/>
                </a:lnTo>
                <a:lnTo>
                  <a:pt x="11517019" y="789675"/>
                </a:lnTo>
                <a:lnTo>
                  <a:pt x="11540237" y="829208"/>
                </a:lnTo>
                <a:lnTo>
                  <a:pt x="11551847" y="872352"/>
                </a:lnTo>
                <a:lnTo>
                  <a:pt x="11551847" y="916701"/>
                </a:lnTo>
                <a:lnTo>
                  <a:pt x="11540237" y="959845"/>
                </a:lnTo>
                <a:lnTo>
                  <a:pt x="11517019" y="999378"/>
                </a:lnTo>
                <a:lnTo>
                  <a:pt x="10978742" y="1684233"/>
                </a:lnTo>
                <a:lnTo>
                  <a:pt x="10944405" y="1720544"/>
                </a:lnTo>
                <a:lnTo>
                  <a:pt x="10904561" y="1749716"/>
                </a:lnTo>
                <a:lnTo>
                  <a:pt x="10860308" y="1771214"/>
                </a:lnTo>
                <a:lnTo>
                  <a:pt x="10812747" y="1784505"/>
                </a:lnTo>
                <a:lnTo>
                  <a:pt x="10762974" y="1789053"/>
                </a:lnTo>
                <a:lnTo>
                  <a:pt x="182209" y="1789053"/>
                </a:lnTo>
                <a:lnTo>
                  <a:pt x="153739" y="1737910"/>
                </a:lnTo>
                <a:lnTo>
                  <a:pt x="91104" y="1578128"/>
                </a:lnTo>
                <a:lnTo>
                  <a:pt x="28470" y="1300177"/>
                </a:lnTo>
                <a:lnTo>
                  <a:pt x="0" y="894526"/>
                </a:lnTo>
                <a:lnTo>
                  <a:pt x="2847" y="526042"/>
                </a:lnTo>
                <a:lnTo>
                  <a:pt x="22776" y="310034"/>
                </a:lnTo>
                <a:lnTo>
                  <a:pt x="76869" y="162641"/>
                </a:lnTo>
                <a:lnTo>
                  <a:pt x="182209" y="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344235" y="5433669"/>
            <a:ext cx="11551920" cy="1789430"/>
          </a:xfrm>
          <a:custGeom>
            <a:avLst/>
            <a:gdLst/>
            <a:ahLst/>
            <a:cxnLst/>
            <a:rect l="l" t="t" r="r" b="b"/>
            <a:pathLst>
              <a:path w="11551919" h="1789429">
                <a:moveTo>
                  <a:pt x="182209" y="0"/>
                </a:moveTo>
                <a:lnTo>
                  <a:pt x="10762974" y="0"/>
                </a:lnTo>
                <a:lnTo>
                  <a:pt x="10812747" y="4549"/>
                </a:lnTo>
                <a:lnTo>
                  <a:pt x="10860308" y="17841"/>
                </a:lnTo>
                <a:lnTo>
                  <a:pt x="10904561" y="39344"/>
                </a:lnTo>
                <a:lnTo>
                  <a:pt x="10944405" y="68524"/>
                </a:lnTo>
                <a:lnTo>
                  <a:pt x="10978742" y="104851"/>
                </a:lnTo>
                <a:lnTo>
                  <a:pt x="11517019" y="789706"/>
                </a:lnTo>
                <a:lnTo>
                  <a:pt x="11540237" y="829223"/>
                </a:lnTo>
                <a:lnTo>
                  <a:pt x="11551847" y="872359"/>
                </a:lnTo>
                <a:lnTo>
                  <a:pt x="11551847" y="916703"/>
                </a:lnTo>
                <a:lnTo>
                  <a:pt x="11540237" y="959846"/>
                </a:lnTo>
                <a:lnTo>
                  <a:pt x="11517019" y="999378"/>
                </a:lnTo>
                <a:lnTo>
                  <a:pt x="10978742" y="1684233"/>
                </a:lnTo>
                <a:lnTo>
                  <a:pt x="10944405" y="1720559"/>
                </a:lnTo>
                <a:lnTo>
                  <a:pt x="10904561" y="1749740"/>
                </a:lnTo>
                <a:lnTo>
                  <a:pt x="10860308" y="1771243"/>
                </a:lnTo>
                <a:lnTo>
                  <a:pt x="10812747" y="1784535"/>
                </a:lnTo>
                <a:lnTo>
                  <a:pt x="10762974" y="1789084"/>
                </a:lnTo>
                <a:lnTo>
                  <a:pt x="182209" y="1789084"/>
                </a:lnTo>
                <a:lnTo>
                  <a:pt x="153739" y="1737940"/>
                </a:lnTo>
                <a:lnTo>
                  <a:pt x="91104" y="1578155"/>
                </a:lnTo>
                <a:lnTo>
                  <a:pt x="28470" y="1300194"/>
                </a:lnTo>
                <a:lnTo>
                  <a:pt x="0" y="894526"/>
                </a:lnTo>
                <a:lnTo>
                  <a:pt x="2847" y="526042"/>
                </a:lnTo>
                <a:lnTo>
                  <a:pt x="22776" y="310034"/>
                </a:lnTo>
                <a:lnTo>
                  <a:pt x="76869" y="162641"/>
                </a:lnTo>
                <a:lnTo>
                  <a:pt x="182209" y="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344235" y="3398123"/>
            <a:ext cx="11551920" cy="1789430"/>
          </a:xfrm>
          <a:custGeom>
            <a:avLst/>
            <a:gdLst/>
            <a:ahLst/>
            <a:cxnLst/>
            <a:rect l="l" t="t" r="r" b="b"/>
            <a:pathLst>
              <a:path w="11551919" h="1789429">
                <a:moveTo>
                  <a:pt x="182209" y="0"/>
                </a:moveTo>
                <a:lnTo>
                  <a:pt x="10762974" y="0"/>
                </a:lnTo>
                <a:lnTo>
                  <a:pt x="10812747" y="4549"/>
                </a:lnTo>
                <a:lnTo>
                  <a:pt x="10860308" y="17841"/>
                </a:lnTo>
                <a:lnTo>
                  <a:pt x="10904561" y="39344"/>
                </a:lnTo>
                <a:lnTo>
                  <a:pt x="10944405" y="68524"/>
                </a:lnTo>
                <a:lnTo>
                  <a:pt x="10978742" y="104851"/>
                </a:lnTo>
                <a:lnTo>
                  <a:pt x="11517019" y="789706"/>
                </a:lnTo>
                <a:lnTo>
                  <a:pt x="11540237" y="829238"/>
                </a:lnTo>
                <a:lnTo>
                  <a:pt x="11551847" y="872381"/>
                </a:lnTo>
                <a:lnTo>
                  <a:pt x="11551847" y="916725"/>
                </a:lnTo>
                <a:lnTo>
                  <a:pt x="11540237" y="959860"/>
                </a:lnTo>
                <a:lnTo>
                  <a:pt x="11517019" y="999378"/>
                </a:lnTo>
                <a:lnTo>
                  <a:pt x="10978742" y="1684233"/>
                </a:lnTo>
                <a:lnTo>
                  <a:pt x="10944405" y="1720559"/>
                </a:lnTo>
                <a:lnTo>
                  <a:pt x="10904561" y="1749740"/>
                </a:lnTo>
                <a:lnTo>
                  <a:pt x="10860308" y="1771243"/>
                </a:lnTo>
                <a:lnTo>
                  <a:pt x="10812747" y="1784535"/>
                </a:lnTo>
                <a:lnTo>
                  <a:pt x="10762974" y="1789084"/>
                </a:lnTo>
                <a:lnTo>
                  <a:pt x="182209" y="1789084"/>
                </a:lnTo>
                <a:lnTo>
                  <a:pt x="153739" y="1737941"/>
                </a:lnTo>
                <a:lnTo>
                  <a:pt x="91104" y="1578159"/>
                </a:lnTo>
                <a:lnTo>
                  <a:pt x="28470" y="1300207"/>
                </a:lnTo>
                <a:lnTo>
                  <a:pt x="0" y="894557"/>
                </a:lnTo>
                <a:lnTo>
                  <a:pt x="2847" y="526055"/>
                </a:lnTo>
                <a:lnTo>
                  <a:pt x="22776" y="310038"/>
                </a:lnTo>
                <a:lnTo>
                  <a:pt x="76869" y="162641"/>
                </a:lnTo>
                <a:lnTo>
                  <a:pt x="182209" y="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4187690" y="3559319"/>
            <a:ext cx="9912985" cy="5449570"/>
          </a:xfrm>
          <a:prstGeom prst="rect">
            <a:avLst/>
          </a:prstGeom>
        </p:spPr>
        <p:txBody>
          <a:bodyPr wrap="square" lIns="0" tIns="184150" rIns="0" bIns="0" rtlCol="0" vert="horz">
            <a:spAutoFit/>
          </a:bodyPr>
          <a:lstStyle/>
          <a:p>
            <a:pPr algn="ctr" marL="560070" marR="552450">
              <a:lnSpc>
                <a:spcPct val="77500"/>
              </a:lnSpc>
              <a:spcBef>
                <a:spcPts val="1450"/>
              </a:spcBef>
            </a:pPr>
            <a:r>
              <a:rPr dirty="0" sz="5000" spc="305">
                <a:latin typeface="Arial MT"/>
                <a:cs typeface="Arial MT"/>
              </a:rPr>
              <a:t>Desenvolvimento</a:t>
            </a:r>
            <a:r>
              <a:rPr dirty="0" sz="5000" spc="-229">
                <a:latin typeface="Arial MT"/>
                <a:cs typeface="Arial MT"/>
              </a:rPr>
              <a:t> </a:t>
            </a:r>
            <a:r>
              <a:rPr dirty="0" sz="5000" spc="390">
                <a:latin typeface="Arial MT"/>
                <a:cs typeface="Arial MT"/>
              </a:rPr>
              <a:t>de </a:t>
            </a:r>
            <a:r>
              <a:rPr dirty="0" sz="5000" spc="340">
                <a:latin typeface="Arial MT"/>
                <a:cs typeface="Arial MT"/>
              </a:rPr>
              <a:t>Competências</a:t>
            </a:r>
            <a:r>
              <a:rPr dirty="0" sz="5000" spc="-270">
                <a:latin typeface="Arial MT"/>
                <a:cs typeface="Arial MT"/>
              </a:rPr>
              <a:t> </a:t>
            </a:r>
            <a:r>
              <a:rPr dirty="0" sz="5000" spc="260">
                <a:latin typeface="Arial MT"/>
                <a:cs typeface="Arial MT"/>
              </a:rPr>
              <a:t>Profissionais</a:t>
            </a:r>
            <a:endParaRPr sz="5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5000">
              <a:latin typeface="Arial MT"/>
              <a:cs typeface="Arial MT"/>
            </a:endParaRPr>
          </a:p>
          <a:p>
            <a:pPr algn="ctr" marL="2025650" marR="2018030" indent="-635">
              <a:lnSpc>
                <a:spcPct val="77500"/>
              </a:lnSpc>
            </a:pPr>
            <a:r>
              <a:rPr dirty="0" sz="5000" spc="350">
                <a:latin typeface="Arial MT"/>
                <a:cs typeface="Arial MT"/>
              </a:rPr>
              <a:t>Fortalecimento</a:t>
            </a:r>
            <a:r>
              <a:rPr dirty="0" sz="5000" spc="-250">
                <a:latin typeface="Arial MT"/>
                <a:cs typeface="Arial MT"/>
              </a:rPr>
              <a:t> </a:t>
            </a:r>
            <a:r>
              <a:rPr dirty="0" sz="5000" spc="390">
                <a:latin typeface="Arial MT"/>
                <a:cs typeface="Arial MT"/>
              </a:rPr>
              <a:t>do </a:t>
            </a:r>
            <a:r>
              <a:rPr dirty="0" sz="5000" spc="360">
                <a:latin typeface="Arial MT"/>
                <a:cs typeface="Arial MT"/>
              </a:rPr>
              <a:t>Marketing</a:t>
            </a:r>
            <a:r>
              <a:rPr dirty="0" sz="5000" spc="-245">
                <a:latin typeface="Arial MT"/>
                <a:cs typeface="Arial MT"/>
              </a:rPr>
              <a:t> </a:t>
            </a:r>
            <a:r>
              <a:rPr dirty="0" sz="5000" spc="260">
                <a:latin typeface="Arial MT"/>
                <a:cs typeface="Arial MT"/>
              </a:rPr>
              <a:t>Pessoal</a:t>
            </a:r>
            <a:endParaRPr sz="5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5000">
              <a:latin typeface="Arial MT"/>
              <a:cs typeface="Arial MT"/>
            </a:endParaRPr>
          </a:p>
          <a:p>
            <a:pPr algn="ctr" marL="12700" marR="5080" indent="-635">
              <a:lnSpc>
                <a:spcPct val="77500"/>
              </a:lnSpc>
            </a:pPr>
            <a:r>
              <a:rPr dirty="0" sz="5000" spc="310">
                <a:latin typeface="Arial MT"/>
                <a:cs typeface="Arial MT"/>
              </a:rPr>
              <a:t>Redução</a:t>
            </a:r>
            <a:r>
              <a:rPr dirty="0" sz="5000" spc="-275">
                <a:latin typeface="Arial MT"/>
                <a:cs typeface="Arial MT"/>
              </a:rPr>
              <a:t> </a:t>
            </a:r>
            <a:r>
              <a:rPr dirty="0" sz="5000" spc="415">
                <a:latin typeface="Arial MT"/>
                <a:cs typeface="Arial MT"/>
              </a:rPr>
              <a:t>da</a:t>
            </a:r>
            <a:r>
              <a:rPr dirty="0" sz="5000" spc="-275">
                <a:latin typeface="Arial MT"/>
                <a:cs typeface="Arial MT"/>
              </a:rPr>
              <a:t> </a:t>
            </a:r>
            <a:r>
              <a:rPr dirty="0" sz="5000" spc="310">
                <a:latin typeface="Arial MT"/>
                <a:cs typeface="Arial MT"/>
              </a:rPr>
              <a:t>Insegurança </a:t>
            </a:r>
            <a:r>
              <a:rPr dirty="0" sz="5000" spc="320">
                <a:latin typeface="Arial MT"/>
                <a:cs typeface="Arial MT"/>
              </a:rPr>
              <a:t>Frente</a:t>
            </a:r>
            <a:r>
              <a:rPr dirty="0" sz="5000" spc="-275">
                <a:latin typeface="Arial MT"/>
                <a:cs typeface="Arial MT"/>
              </a:rPr>
              <a:t> </a:t>
            </a:r>
            <a:r>
              <a:rPr dirty="0" sz="5000" spc="415">
                <a:latin typeface="Arial MT"/>
                <a:cs typeface="Arial MT"/>
              </a:rPr>
              <a:t>ao</a:t>
            </a:r>
            <a:r>
              <a:rPr dirty="0" sz="5000" spc="-275">
                <a:latin typeface="Arial MT"/>
                <a:cs typeface="Arial MT"/>
              </a:rPr>
              <a:t> </a:t>
            </a:r>
            <a:r>
              <a:rPr dirty="0" sz="5000" spc="350">
                <a:latin typeface="Arial MT"/>
                <a:cs typeface="Arial MT"/>
              </a:rPr>
              <a:t>Mercado</a:t>
            </a:r>
            <a:r>
              <a:rPr dirty="0" sz="5000" spc="-275">
                <a:latin typeface="Arial MT"/>
                <a:cs typeface="Arial MT"/>
              </a:rPr>
              <a:t> </a:t>
            </a:r>
            <a:r>
              <a:rPr dirty="0" sz="5000" spc="415">
                <a:latin typeface="Arial MT"/>
                <a:cs typeface="Arial MT"/>
              </a:rPr>
              <a:t>de</a:t>
            </a:r>
            <a:r>
              <a:rPr dirty="0" sz="5000" spc="-270">
                <a:latin typeface="Arial MT"/>
                <a:cs typeface="Arial MT"/>
              </a:rPr>
              <a:t> </a:t>
            </a:r>
            <a:r>
              <a:rPr dirty="0" sz="5000" spc="295">
                <a:latin typeface="Arial MT"/>
                <a:cs typeface="Arial MT"/>
              </a:rPr>
              <a:t>Trabalho</a:t>
            </a:r>
            <a:endParaRPr sz="5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495"/>
              <a:t>Considerações</a:t>
            </a:r>
            <a:r>
              <a:rPr dirty="0" spc="-455"/>
              <a:t> </a:t>
            </a:r>
            <a:r>
              <a:rPr dirty="0" spc="459"/>
              <a:t>Finais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270"/>
              <a:t>Para</a:t>
            </a:r>
            <a:r>
              <a:rPr dirty="0" sz="5000" spc="-260"/>
              <a:t> </a:t>
            </a:r>
            <a:r>
              <a:rPr dirty="0" sz="5000" spc="409"/>
              <a:t>os</a:t>
            </a:r>
            <a:r>
              <a:rPr dirty="0" sz="5000" spc="-260"/>
              <a:t> </a:t>
            </a:r>
            <a:r>
              <a:rPr dirty="0" sz="5000" spc="345"/>
              <a:t>Integrantes</a:t>
            </a:r>
            <a:r>
              <a:rPr dirty="0" sz="5000" spc="-260"/>
              <a:t> </a:t>
            </a:r>
            <a:r>
              <a:rPr dirty="0" sz="5000" spc="415"/>
              <a:t>da</a:t>
            </a:r>
            <a:r>
              <a:rPr dirty="0" sz="5000" spc="-260"/>
              <a:t> </a:t>
            </a:r>
            <a:r>
              <a:rPr dirty="0" sz="5000" spc="260"/>
              <a:t>Equipe</a:t>
            </a:r>
            <a:endParaRPr sz="5000"/>
          </a:p>
        </p:txBody>
      </p:sp>
      <p:sp>
        <p:nvSpPr>
          <p:cNvPr id="4" name="object 4" descr=""/>
          <p:cNvSpPr/>
          <p:nvPr/>
        </p:nvSpPr>
        <p:spPr>
          <a:xfrm>
            <a:off x="3344235" y="7469215"/>
            <a:ext cx="11551920" cy="1789430"/>
          </a:xfrm>
          <a:custGeom>
            <a:avLst/>
            <a:gdLst/>
            <a:ahLst/>
            <a:cxnLst/>
            <a:rect l="l" t="t" r="r" b="b"/>
            <a:pathLst>
              <a:path w="11551919" h="1789429">
                <a:moveTo>
                  <a:pt x="182209" y="0"/>
                </a:moveTo>
                <a:lnTo>
                  <a:pt x="10762974" y="0"/>
                </a:lnTo>
                <a:lnTo>
                  <a:pt x="10812747" y="4548"/>
                </a:lnTo>
                <a:lnTo>
                  <a:pt x="10860308" y="17839"/>
                </a:lnTo>
                <a:lnTo>
                  <a:pt x="10904561" y="39337"/>
                </a:lnTo>
                <a:lnTo>
                  <a:pt x="10944405" y="68509"/>
                </a:lnTo>
                <a:lnTo>
                  <a:pt x="10978742" y="104820"/>
                </a:lnTo>
                <a:lnTo>
                  <a:pt x="11517019" y="789675"/>
                </a:lnTo>
                <a:lnTo>
                  <a:pt x="11540237" y="829208"/>
                </a:lnTo>
                <a:lnTo>
                  <a:pt x="11551847" y="872352"/>
                </a:lnTo>
                <a:lnTo>
                  <a:pt x="11551847" y="916701"/>
                </a:lnTo>
                <a:lnTo>
                  <a:pt x="11540237" y="959845"/>
                </a:lnTo>
                <a:lnTo>
                  <a:pt x="11517019" y="999378"/>
                </a:lnTo>
                <a:lnTo>
                  <a:pt x="10978742" y="1684233"/>
                </a:lnTo>
                <a:lnTo>
                  <a:pt x="10944405" y="1720544"/>
                </a:lnTo>
                <a:lnTo>
                  <a:pt x="10904561" y="1749716"/>
                </a:lnTo>
                <a:lnTo>
                  <a:pt x="10860308" y="1771214"/>
                </a:lnTo>
                <a:lnTo>
                  <a:pt x="10812747" y="1784505"/>
                </a:lnTo>
                <a:lnTo>
                  <a:pt x="10762974" y="1789053"/>
                </a:lnTo>
                <a:lnTo>
                  <a:pt x="182209" y="1789053"/>
                </a:lnTo>
                <a:lnTo>
                  <a:pt x="153739" y="1737910"/>
                </a:lnTo>
                <a:lnTo>
                  <a:pt x="91104" y="1578128"/>
                </a:lnTo>
                <a:lnTo>
                  <a:pt x="28470" y="1300177"/>
                </a:lnTo>
                <a:lnTo>
                  <a:pt x="0" y="894526"/>
                </a:lnTo>
                <a:lnTo>
                  <a:pt x="2847" y="526042"/>
                </a:lnTo>
                <a:lnTo>
                  <a:pt x="22776" y="310034"/>
                </a:lnTo>
                <a:lnTo>
                  <a:pt x="76869" y="162641"/>
                </a:lnTo>
                <a:lnTo>
                  <a:pt x="182209" y="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344235" y="5433669"/>
            <a:ext cx="11551920" cy="1789430"/>
          </a:xfrm>
          <a:custGeom>
            <a:avLst/>
            <a:gdLst/>
            <a:ahLst/>
            <a:cxnLst/>
            <a:rect l="l" t="t" r="r" b="b"/>
            <a:pathLst>
              <a:path w="11551919" h="1789429">
                <a:moveTo>
                  <a:pt x="182209" y="0"/>
                </a:moveTo>
                <a:lnTo>
                  <a:pt x="10762974" y="0"/>
                </a:lnTo>
                <a:lnTo>
                  <a:pt x="10812747" y="4549"/>
                </a:lnTo>
                <a:lnTo>
                  <a:pt x="10860308" y="17841"/>
                </a:lnTo>
                <a:lnTo>
                  <a:pt x="10904561" y="39344"/>
                </a:lnTo>
                <a:lnTo>
                  <a:pt x="10944405" y="68524"/>
                </a:lnTo>
                <a:lnTo>
                  <a:pt x="10978742" y="104851"/>
                </a:lnTo>
                <a:lnTo>
                  <a:pt x="11517019" y="789706"/>
                </a:lnTo>
                <a:lnTo>
                  <a:pt x="11540237" y="829223"/>
                </a:lnTo>
                <a:lnTo>
                  <a:pt x="11551847" y="872359"/>
                </a:lnTo>
                <a:lnTo>
                  <a:pt x="11551847" y="916703"/>
                </a:lnTo>
                <a:lnTo>
                  <a:pt x="11540237" y="959846"/>
                </a:lnTo>
                <a:lnTo>
                  <a:pt x="11517019" y="999378"/>
                </a:lnTo>
                <a:lnTo>
                  <a:pt x="10978742" y="1684233"/>
                </a:lnTo>
                <a:lnTo>
                  <a:pt x="10944405" y="1720559"/>
                </a:lnTo>
                <a:lnTo>
                  <a:pt x="10904561" y="1749740"/>
                </a:lnTo>
                <a:lnTo>
                  <a:pt x="10860308" y="1771243"/>
                </a:lnTo>
                <a:lnTo>
                  <a:pt x="10812747" y="1784535"/>
                </a:lnTo>
                <a:lnTo>
                  <a:pt x="10762974" y="1789084"/>
                </a:lnTo>
                <a:lnTo>
                  <a:pt x="182209" y="1789084"/>
                </a:lnTo>
                <a:lnTo>
                  <a:pt x="153739" y="1737940"/>
                </a:lnTo>
                <a:lnTo>
                  <a:pt x="91104" y="1578155"/>
                </a:lnTo>
                <a:lnTo>
                  <a:pt x="28470" y="1300194"/>
                </a:lnTo>
                <a:lnTo>
                  <a:pt x="0" y="894526"/>
                </a:lnTo>
                <a:lnTo>
                  <a:pt x="2847" y="526042"/>
                </a:lnTo>
                <a:lnTo>
                  <a:pt x="22776" y="310034"/>
                </a:lnTo>
                <a:lnTo>
                  <a:pt x="76869" y="162641"/>
                </a:lnTo>
                <a:lnTo>
                  <a:pt x="182209" y="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344235" y="3398123"/>
            <a:ext cx="11551920" cy="1789430"/>
          </a:xfrm>
          <a:custGeom>
            <a:avLst/>
            <a:gdLst/>
            <a:ahLst/>
            <a:cxnLst/>
            <a:rect l="l" t="t" r="r" b="b"/>
            <a:pathLst>
              <a:path w="11551919" h="1789429">
                <a:moveTo>
                  <a:pt x="182209" y="0"/>
                </a:moveTo>
                <a:lnTo>
                  <a:pt x="10762974" y="0"/>
                </a:lnTo>
                <a:lnTo>
                  <a:pt x="10812747" y="4549"/>
                </a:lnTo>
                <a:lnTo>
                  <a:pt x="10860308" y="17841"/>
                </a:lnTo>
                <a:lnTo>
                  <a:pt x="10904561" y="39344"/>
                </a:lnTo>
                <a:lnTo>
                  <a:pt x="10944405" y="68524"/>
                </a:lnTo>
                <a:lnTo>
                  <a:pt x="10978742" y="104851"/>
                </a:lnTo>
                <a:lnTo>
                  <a:pt x="11517019" y="789706"/>
                </a:lnTo>
                <a:lnTo>
                  <a:pt x="11540237" y="829238"/>
                </a:lnTo>
                <a:lnTo>
                  <a:pt x="11551847" y="872381"/>
                </a:lnTo>
                <a:lnTo>
                  <a:pt x="11551847" y="916725"/>
                </a:lnTo>
                <a:lnTo>
                  <a:pt x="11540237" y="959860"/>
                </a:lnTo>
                <a:lnTo>
                  <a:pt x="11517019" y="999378"/>
                </a:lnTo>
                <a:lnTo>
                  <a:pt x="10978742" y="1684233"/>
                </a:lnTo>
                <a:lnTo>
                  <a:pt x="10944405" y="1720559"/>
                </a:lnTo>
                <a:lnTo>
                  <a:pt x="10904561" y="1749740"/>
                </a:lnTo>
                <a:lnTo>
                  <a:pt x="10860308" y="1771243"/>
                </a:lnTo>
                <a:lnTo>
                  <a:pt x="10812747" y="1784535"/>
                </a:lnTo>
                <a:lnTo>
                  <a:pt x="10762974" y="1789084"/>
                </a:lnTo>
                <a:lnTo>
                  <a:pt x="182209" y="1789084"/>
                </a:lnTo>
                <a:lnTo>
                  <a:pt x="153739" y="1737941"/>
                </a:lnTo>
                <a:lnTo>
                  <a:pt x="91104" y="1578159"/>
                </a:lnTo>
                <a:lnTo>
                  <a:pt x="28470" y="1300207"/>
                </a:lnTo>
                <a:lnTo>
                  <a:pt x="0" y="894557"/>
                </a:lnTo>
                <a:lnTo>
                  <a:pt x="2847" y="526055"/>
                </a:lnTo>
                <a:lnTo>
                  <a:pt x="22776" y="310038"/>
                </a:lnTo>
                <a:lnTo>
                  <a:pt x="76869" y="162641"/>
                </a:lnTo>
                <a:lnTo>
                  <a:pt x="182209" y="0"/>
                </a:lnTo>
                <a:close/>
              </a:path>
            </a:pathLst>
          </a:custGeom>
          <a:solidFill>
            <a:srgbClr val="B497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3834361" y="3559319"/>
            <a:ext cx="10619740" cy="5449570"/>
          </a:xfrm>
          <a:prstGeom prst="rect">
            <a:avLst/>
          </a:prstGeom>
        </p:spPr>
        <p:txBody>
          <a:bodyPr wrap="square" lIns="0" tIns="184150" rIns="0" bIns="0" rtlCol="0" vert="horz">
            <a:spAutoFit/>
          </a:bodyPr>
          <a:lstStyle/>
          <a:p>
            <a:pPr algn="ctr" marL="12700" marR="5080" indent="-635">
              <a:lnSpc>
                <a:spcPct val="77500"/>
              </a:lnSpc>
              <a:spcBef>
                <a:spcPts val="1450"/>
              </a:spcBef>
            </a:pPr>
            <a:r>
              <a:rPr dirty="0" sz="5000" spc="360">
                <a:latin typeface="Arial MT"/>
                <a:cs typeface="Arial MT"/>
              </a:rPr>
              <a:t>Aplicação</a:t>
            </a:r>
            <a:r>
              <a:rPr dirty="0" sz="5000" spc="-265">
                <a:latin typeface="Arial MT"/>
                <a:cs typeface="Arial MT"/>
              </a:rPr>
              <a:t> </a:t>
            </a:r>
            <a:r>
              <a:rPr dirty="0" sz="5000" spc="390">
                <a:latin typeface="Arial MT"/>
                <a:cs typeface="Arial MT"/>
              </a:rPr>
              <a:t>prática</a:t>
            </a:r>
            <a:r>
              <a:rPr dirty="0" sz="5000" spc="-265">
                <a:latin typeface="Arial MT"/>
                <a:cs typeface="Arial MT"/>
              </a:rPr>
              <a:t> </a:t>
            </a:r>
            <a:r>
              <a:rPr dirty="0" sz="5000" spc="340">
                <a:latin typeface="Arial MT"/>
                <a:cs typeface="Arial MT"/>
              </a:rPr>
              <a:t>dos </a:t>
            </a:r>
            <a:r>
              <a:rPr dirty="0" sz="5000" spc="375">
                <a:latin typeface="Arial MT"/>
                <a:cs typeface="Arial MT"/>
              </a:rPr>
              <a:t>conhecimentos</a:t>
            </a:r>
            <a:r>
              <a:rPr dirty="0" sz="5000" spc="-250">
                <a:latin typeface="Arial MT"/>
                <a:cs typeface="Arial MT"/>
              </a:rPr>
              <a:t> </a:t>
            </a:r>
            <a:r>
              <a:rPr dirty="0" sz="5000" spc="415">
                <a:latin typeface="Arial MT"/>
                <a:cs typeface="Arial MT"/>
              </a:rPr>
              <a:t>do</a:t>
            </a:r>
            <a:r>
              <a:rPr dirty="0" sz="5000" spc="-250">
                <a:latin typeface="Arial MT"/>
                <a:cs typeface="Arial MT"/>
              </a:rPr>
              <a:t> </a:t>
            </a:r>
            <a:r>
              <a:rPr dirty="0" sz="5000" spc="265">
                <a:latin typeface="Arial MT"/>
                <a:cs typeface="Arial MT"/>
              </a:rPr>
              <a:t>Curso</a:t>
            </a:r>
            <a:r>
              <a:rPr dirty="0" sz="5000" spc="-250">
                <a:latin typeface="Arial MT"/>
                <a:cs typeface="Arial MT"/>
              </a:rPr>
              <a:t> </a:t>
            </a:r>
            <a:r>
              <a:rPr dirty="0" sz="5000" spc="375">
                <a:latin typeface="Arial MT"/>
                <a:cs typeface="Arial MT"/>
              </a:rPr>
              <a:t>Técnico</a:t>
            </a:r>
            <a:endParaRPr sz="5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5000">
              <a:latin typeface="Arial MT"/>
              <a:cs typeface="Arial MT"/>
            </a:endParaRPr>
          </a:p>
          <a:p>
            <a:pPr algn="ctr" marL="1513205" marR="1505585">
              <a:lnSpc>
                <a:spcPct val="77500"/>
              </a:lnSpc>
            </a:pPr>
            <a:r>
              <a:rPr dirty="0" sz="5000" spc="355">
                <a:latin typeface="Arial MT"/>
                <a:cs typeface="Arial MT"/>
              </a:rPr>
              <a:t>Integração</a:t>
            </a:r>
            <a:r>
              <a:rPr dirty="0" sz="5000" spc="-265">
                <a:latin typeface="Arial MT"/>
                <a:cs typeface="Arial MT"/>
              </a:rPr>
              <a:t> </a:t>
            </a:r>
            <a:r>
              <a:rPr dirty="0" sz="5000" spc="385">
                <a:latin typeface="Arial MT"/>
                <a:cs typeface="Arial MT"/>
              </a:rPr>
              <a:t>entre</a:t>
            </a:r>
            <a:r>
              <a:rPr dirty="0" sz="5000" spc="-265">
                <a:latin typeface="Arial MT"/>
                <a:cs typeface="Arial MT"/>
              </a:rPr>
              <a:t> </a:t>
            </a:r>
            <a:r>
              <a:rPr dirty="0" sz="5000" spc="260">
                <a:latin typeface="Arial MT"/>
                <a:cs typeface="Arial MT"/>
              </a:rPr>
              <a:t>Ensino </a:t>
            </a:r>
            <a:r>
              <a:rPr dirty="0" sz="5000" spc="325">
                <a:latin typeface="Arial MT"/>
                <a:cs typeface="Arial MT"/>
              </a:rPr>
              <a:t>Médio</a:t>
            </a:r>
            <a:r>
              <a:rPr dirty="0" sz="5000" spc="-270">
                <a:latin typeface="Arial MT"/>
                <a:cs typeface="Arial MT"/>
              </a:rPr>
              <a:t> </a:t>
            </a:r>
            <a:r>
              <a:rPr dirty="0" sz="5000" spc="555">
                <a:latin typeface="Arial MT"/>
                <a:cs typeface="Arial MT"/>
              </a:rPr>
              <a:t>e</a:t>
            </a:r>
            <a:r>
              <a:rPr dirty="0" sz="5000" spc="-265">
                <a:latin typeface="Arial MT"/>
                <a:cs typeface="Arial MT"/>
              </a:rPr>
              <a:t> </a:t>
            </a:r>
            <a:r>
              <a:rPr dirty="0" sz="5000" spc="265">
                <a:latin typeface="Arial MT"/>
                <a:cs typeface="Arial MT"/>
              </a:rPr>
              <a:t>Curso</a:t>
            </a:r>
            <a:r>
              <a:rPr dirty="0" sz="5000" spc="-270">
                <a:latin typeface="Arial MT"/>
                <a:cs typeface="Arial MT"/>
              </a:rPr>
              <a:t> </a:t>
            </a:r>
            <a:r>
              <a:rPr dirty="0" sz="5000" spc="375">
                <a:latin typeface="Arial MT"/>
                <a:cs typeface="Arial MT"/>
              </a:rPr>
              <a:t>Técnico</a:t>
            </a:r>
            <a:endParaRPr sz="5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5000">
              <a:latin typeface="Arial MT"/>
              <a:cs typeface="Arial MT"/>
            </a:endParaRPr>
          </a:p>
          <a:p>
            <a:pPr algn="ctr" marL="1495425" marR="1488440">
              <a:lnSpc>
                <a:spcPct val="77500"/>
              </a:lnSpc>
            </a:pPr>
            <a:r>
              <a:rPr dirty="0" sz="5000" spc="305">
                <a:latin typeface="Arial MT"/>
                <a:cs typeface="Arial MT"/>
              </a:rPr>
              <a:t>Produção</a:t>
            </a:r>
            <a:r>
              <a:rPr dirty="0" sz="5000" spc="-270">
                <a:latin typeface="Arial MT"/>
                <a:cs typeface="Arial MT"/>
              </a:rPr>
              <a:t> </a:t>
            </a:r>
            <a:r>
              <a:rPr dirty="0" sz="5000" spc="415">
                <a:latin typeface="Arial MT"/>
                <a:cs typeface="Arial MT"/>
              </a:rPr>
              <a:t>de</a:t>
            </a:r>
            <a:r>
              <a:rPr dirty="0" sz="5000" spc="-265">
                <a:latin typeface="Arial MT"/>
                <a:cs typeface="Arial MT"/>
              </a:rPr>
              <a:t> </a:t>
            </a:r>
            <a:r>
              <a:rPr dirty="0" sz="5000" spc="325">
                <a:latin typeface="Arial MT"/>
                <a:cs typeface="Arial MT"/>
              </a:rPr>
              <a:t>Material </a:t>
            </a:r>
            <a:r>
              <a:rPr dirty="0" sz="5000" spc="335">
                <a:latin typeface="Arial MT"/>
                <a:cs typeface="Arial MT"/>
              </a:rPr>
              <a:t>Didático</a:t>
            </a:r>
            <a:r>
              <a:rPr dirty="0" sz="5000" spc="-265">
                <a:latin typeface="Arial MT"/>
                <a:cs typeface="Arial MT"/>
              </a:rPr>
              <a:t> </a:t>
            </a:r>
            <a:r>
              <a:rPr dirty="0" sz="5000" spc="555">
                <a:latin typeface="Arial MT"/>
                <a:cs typeface="Arial MT"/>
              </a:rPr>
              <a:t>e</a:t>
            </a:r>
            <a:r>
              <a:rPr dirty="0" sz="5000" spc="-260">
                <a:latin typeface="Arial MT"/>
                <a:cs typeface="Arial MT"/>
              </a:rPr>
              <a:t> </a:t>
            </a:r>
            <a:r>
              <a:rPr dirty="0" sz="5000" spc="305">
                <a:latin typeface="Arial MT"/>
                <a:cs typeface="Arial MT"/>
              </a:rPr>
              <a:t>Metodologias</a:t>
            </a:r>
            <a:endParaRPr sz="5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8975" y="2842506"/>
              <a:ext cx="13925549" cy="489584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marL="2760345">
              <a:lnSpc>
                <a:spcPct val="100000"/>
              </a:lnSpc>
              <a:spcBef>
                <a:spcPts val="100"/>
              </a:spcBef>
            </a:pPr>
            <a:r>
              <a:rPr dirty="0" spc="495"/>
              <a:t>Considerações</a:t>
            </a:r>
            <a:r>
              <a:rPr dirty="0" spc="-455"/>
              <a:t> </a:t>
            </a:r>
            <a:r>
              <a:rPr dirty="0" spc="459"/>
              <a:t>Finais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877364" y="7784358"/>
            <a:ext cx="16533494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636905">
              <a:lnSpc>
                <a:spcPct val="116700"/>
              </a:lnSpc>
              <a:spcBef>
                <a:spcPts val="95"/>
              </a:spcBef>
            </a:pPr>
            <a:r>
              <a:rPr dirty="0" sz="6000" spc="-560">
                <a:latin typeface="Arial Black"/>
                <a:cs typeface="Arial Black"/>
              </a:rPr>
              <a:t>A</a:t>
            </a:r>
            <a:r>
              <a:rPr dirty="0" sz="6000" spc="-1085">
                <a:latin typeface="Arial Black"/>
                <a:cs typeface="Arial Black"/>
              </a:rPr>
              <a:t> </a:t>
            </a:r>
            <a:r>
              <a:rPr dirty="0" sz="6000" spc="-665">
                <a:latin typeface="Arial Black"/>
                <a:cs typeface="Arial Black"/>
              </a:rPr>
              <a:t>realização</a:t>
            </a:r>
            <a:r>
              <a:rPr dirty="0" sz="6000" spc="-1085">
                <a:latin typeface="Arial Black"/>
                <a:cs typeface="Arial Black"/>
              </a:rPr>
              <a:t> </a:t>
            </a:r>
            <a:r>
              <a:rPr dirty="0" sz="6000" spc="-660">
                <a:latin typeface="Arial Black"/>
                <a:cs typeface="Arial Black"/>
              </a:rPr>
              <a:t>deste</a:t>
            </a:r>
            <a:r>
              <a:rPr dirty="0" sz="6000" spc="-1085">
                <a:latin typeface="Arial Black"/>
                <a:cs typeface="Arial Black"/>
              </a:rPr>
              <a:t> </a:t>
            </a:r>
            <a:r>
              <a:rPr dirty="0" sz="6000" spc="-509">
                <a:latin typeface="Arial Black"/>
                <a:cs typeface="Arial Black"/>
              </a:rPr>
              <a:t>projeto</a:t>
            </a:r>
            <a:r>
              <a:rPr dirty="0" sz="6000" spc="-1085">
                <a:latin typeface="Arial Black"/>
                <a:cs typeface="Arial Black"/>
              </a:rPr>
              <a:t> </a:t>
            </a:r>
            <a:r>
              <a:rPr dirty="0" sz="6000" spc="-550">
                <a:latin typeface="Arial Black"/>
                <a:cs typeface="Arial Black"/>
              </a:rPr>
              <a:t>proporcionou</a:t>
            </a:r>
            <a:r>
              <a:rPr dirty="0" sz="6000" spc="-1085">
                <a:latin typeface="Arial Black"/>
                <a:cs typeface="Arial Black"/>
              </a:rPr>
              <a:t> </a:t>
            </a:r>
            <a:r>
              <a:rPr dirty="0" sz="6000" spc="-445">
                <a:latin typeface="Arial Black"/>
                <a:cs typeface="Arial Black"/>
              </a:rPr>
              <a:t>uma </a:t>
            </a:r>
            <a:r>
              <a:rPr dirty="0" sz="6000" spc="-660">
                <a:latin typeface="Arial Black"/>
                <a:cs typeface="Arial Black"/>
              </a:rPr>
              <a:t>experiência</a:t>
            </a:r>
            <a:r>
              <a:rPr dirty="0" sz="6000" spc="-1090">
                <a:latin typeface="Arial Black"/>
                <a:cs typeface="Arial Black"/>
              </a:rPr>
              <a:t> </a:t>
            </a:r>
            <a:r>
              <a:rPr dirty="0" sz="6000" spc="-600">
                <a:latin typeface="Arial Black"/>
                <a:cs typeface="Arial Black"/>
              </a:rPr>
              <a:t>enriquecedora</a:t>
            </a:r>
            <a:r>
              <a:rPr dirty="0" sz="6000" spc="-1090">
                <a:latin typeface="Arial Black"/>
                <a:cs typeface="Arial Black"/>
              </a:rPr>
              <a:t> </a:t>
            </a:r>
            <a:r>
              <a:rPr dirty="0" sz="6000" spc="-745">
                <a:latin typeface="Arial Black"/>
                <a:cs typeface="Arial Black"/>
              </a:rPr>
              <a:t>acadêmica</a:t>
            </a:r>
            <a:r>
              <a:rPr dirty="0" sz="6000" spc="-1090">
                <a:latin typeface="Arial Black"/>
                <a:cs typeface="Arial Black"/>
              </a:rPr>
              <a:t> </a:t>
            </a:r>
            <a:r>
              <a:rPr dirty="0" sz="6000" spc="-480">
                <a:latin typeface="Arial Black"/>
                <a:cs typeface="Arial Black"/>
              </a:rPr>
              <a:t>e</a:t>
            </a:r>
            <a:r>
              <a:rPr dirty="0" sz="6000" spc="-1090">
                <a:latin typeface="Arial Black"/>
                <a:cs typeface="Arial Black"/>
              </a:rPr>
              <a:t> </a:t>
            </a:r>
            <a:r>
              <a:rPr dirty="0" sz="6000" spc="-715">
                <a:latin typeface="Arial Black"/>
                <a:cs typeface="Arial Black"/>
              </a:rPr>
              <a:t>pessoal.</a:t>
            </a:r>
            <a:endParaRPr sz="6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1482" y="1718340"/>
              <a:ext cx="9076517" cy="85686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marL="2760980">
              <a:lnSpc>
                <a:spcPct val="100000"/>
              </a:lnSpc>
              <a:spcBef>
                <a:spcPts val="100"/>
              </a:spcBef>
            </a:pPr>
            <a:r>
              <a:rPr dirty="0" spc="459"/>
              <a:t>Revisão</a:t>
            </a:r>
            <a:r>
              <a:rPr dirty="0" spc="-475"/>
              <a:t> </a:t>
            </a:r>
            <a:r>
              <a:rPr dirty="0" spc="685"/>
              <a:t>de</a:t>
            </a:r>
            <a:r>
              <a:rPr dirty="0" spc="-470"/>
              <a:t> </a:t>
            </a:r>
            <a:r>
              <a:rPr dirty="0" spc="595"/>
              <a:t>Literatura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1016000" y="3407936"/>
            <a:ext cx="11241405" cy="474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7000"/>
              </a:lnSpc>
              <a:spcBef>
                <a:spcPts val="100"/>
              </a:spcBef>
            </a:pPr>
            <a:r>
              <a:rPr dirty="0" sz="6100" spc="-295">
                <a:latin typeface="Arial Black"/>
                <a:cs typeface="Arial Black"/>
              </a:rPr>
              <a:t>Compreender</a:t>
            </a:r>
            <a:r>
              <a:rPr dirty="0" sz="6100" spc="-450">
                <a:latin typeface="Arial Black"/>
                <a:cs typeface="Arial Black"/>
              </a:rPr>
              <a:t> </a:t>
            </a:r>
            <a:r>
              <a:rPr dirty="0" sz="6100" spc="-520">
                <a:latin typeface="Arial Black"/>
                <a:cs typeface="Arial Black"/>
              </a:rPr>
              <a:t>os</a:t>
            </a:r>
            <a:r>
              <a:rPr dirty="0" sz="6100" spc="-445">
                <a:latin typeface="Arial Black"/>
                <a:cs typeface="Arial Black"/>
              </a:rPr>
              <a:t> </a:t>
            </a:r>
            <a:r>
              <a:rPr dirty="0" sz="6100" spc="-455">
                <a:latin typeface="Arial Black"/>
                <a:cs typeface="Arial Black"/>
              </a:rPr>
              <a:t>conceitos: </a:t>
            </a:r>
            <a:r>
              <a:rPr dirty="0" sz="6100" spc="-600">
                <a:latin typeface="Arial Black"/>
                <a:cs typeface="Arial Black"/>
              </a:rPr>
              <a:t>Jovem,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45">
                <a:latin typeface="Arial Black"/>
                <a:cs typeface="Arial Black"/>
              </a:rPr>
              <a:t>Mercado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350">
                <a:latin typeface="Arial Black"/>
                <a:cs typeface="Arial Black"/>
              </a:rPr>
              <a:t>de</a:t>
            </a:r>
            <a:r>
              <a:rPr dirty="0" sz="6100" spc="-434">
                <a:latin typeface="Arial Black"/>
                <a:cs typeface="Arial Black"/>
              </a:rPr>
              <a:t> </a:t>
            </a:r>
            <a:r>
              <a:rPr dirty="0" sz="6100" spc="-320">
                <a:latin typeface="Arial Black"/>
                <a:cs typeface="Arial Black"/>
              </a:rPr>
              <a:t>Trabalho, </a:t>
            </a:r>
            <a:r>
              <a:rPr dirty="0" sz="6100" spc="-254">
                <a:latin typeface="Arial Black"/>
                <a:cs typeface="Arial Black"/>
              </a:rPr>
              <a:t>Marketing</a:t>
            </a:r>
            <a:r>
              <a:rPr dirty="0" sz="6100" spc="-409">
                <a:latin typeface="Arial Black"/>
                <a:cs typeface="Arial Black"/>
              </a:rPr>
              <a:t> </a:t>
            </a:r>
            <a:r>
              <a:rPr dirty="0" sz="6100" spc="-490">
                <a:latin typeface="Arial Black"/>
                <a:cs typeface="Arial Black"/>
              </a:rPr>
              <a:t>e</a:t>
            </a:r>
            <a:r>
              <a:rPr dirty="0" sz="6100" spc="-405">
                <a:latin typeface="Arial Black"/>
                <a:cs typeface="Arial Black"/>
              </a:rPr>
              <a:t> </a:t>
            </a:r>
            <a:r>
              <a:rPr dirty="0" sz="6100" spc="-100">
                <a:latin typeface="Arial Black"/>
                <a:cs typeface="Arial Black"/>
              </a:rPr>
              <a:t>Marketing </a:t>
            </a:r>
            <a:r>
              <a:rPr dirty="0" sz="6100" spc="-480">
                <a:latin typeface="Arial Black"/>
                <a:cs typeface="Arial Black"/>
              </a:rPr>
              <a:t>Pessoal.</a:t>
            </a:r>
            <a:endParaRPr sz="6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845" y="4262866"/>
            <a:ext cx="14290675" cy="16275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0" spc="-885" b="1">
                <a:latin typeface="Verdana"/>
                <a:cs typeface="Verdana"/>
              </a:rPr>
              <a:t>A</a:t>
            </a:r>
            <a:r>
              <a:rPr dirty="0" sz="10500" spc="-869" b="1">
                <a:latin typeface="Verdana"/>
                <a:cs typeface="Verdana"/>
              </a:rPr>
              <a:t>g</a:t>
            </a:r>
            <a:r>
              <a:rPr dirty="0" sz="10500" spc="-965" b="1">
                <a:latin typeface="Verdana"/>
                <a:cs typeface="Verdana"/>
              </a:rPr>
              <a:t>r</a:t>
            </a:r>
            <a:r>
              <a:rPr dirty="0" sz="10500" spc="-925" b="1">
                <a:latin typeface="Verdana"/>
                <a:cs typeface="Verdana"/>
              </a:rPr>
              <a:t>a</a:t>
            </a:r>
            <a:r>
              <a:rPr dirty="0" sz="10500" spc="-880" b="1">
                <a:latin typeface="Verdana"/>
                <a:cs typeface="Verdana"/>
              </a:rPr>
              <a:t>d</a:t>
            </a:r>
            <a:r>
              <a:rPr dirty="0" sz="10500" spc="-905" b="1">
                <a:latin typeface="Verdana"/>
                <a:cs typeface="Verdana"/>
              </a:rPr>
              <a:t>e</a:t>
            </a:r>
            <a:r>
              <a:rPr dirty="0" sz="10500" spc="-869" b="1">
                <a:latin typeface="Verdana"/>
                <a:cs typeface="Verdana"/>
              </a:rPr>
              <a:t>c</a:t>
            </a:r>
            <a:r>
              <a:rPr dirty="0" sz="10500" spc="-905" b="1">
                <a:latin typeface="Verdana"/>
                <a:cs typeface="Verdana"/>
              </a:rPr>
              <a:t>e</a:t>
            </a:r>
            <a:r>
              <a:rPr dirty="0" sz="10500" spc="-880" b="1">
                <a:latin typeface="Verdana"/>
                <a:cs typeface="Verdana"/>
              </a:rPr>
              <a:t>m</a:t>
            </a:r>
            <a:r>
              <a:rPr dirty="0" sz="10500" spc="-905" b="1">
                <a:latin typeface="Verdana"/>
                <a:cs typeface="Verdana"/>
              </a:rPr>
              <a:t>o</a:t>
            </a:r>
            <a:r>
              <a:rPr dirty="0" sz="10500" spc="-290" b="1">
                <a:latin typeface="Verdana"/>
                <a:cs typeface="Verdana"/>
              </a:rPr>
              <a:t>s</a:t>
            </a:r>
            <a:r>
              <a:rPr dirty="0" sz="10500" spc="-1725" b="1">
                <a:latin typeface="Verdana"/>
                <a:cs typeface="Verdana"/>
              </a:rPr>
              <a:t> </a:t>
            </a:r>
            <a:r>
              <a:rPr dirty="0" sz="10500" spc="-565" b="1">
                <a:latin typeface="Verdana"/>
                <a:cs typeface="Verdana"/>
              </a:rPr>
              <a:t>a</a:t>
            </a:r>
            <a:r>
              <a:rPr dirty="0" sz="10500" spc="-1725" b="1">
                <a:latin typeface="Verdana"/>
                <a:cs typeface="Verdana"/>
              </a:rPr>
              <a:t> </a:t>
            </a:r>
            <a:r>
              <a:rPr dirty="0" sz="10500" spc="-1085" b="1">
                <a:latin typeface="Verdana"/>
                <a:cs typeface="Verdana"/>
              </a:rPr>
              <a:t>to</a:t>
            </a:r>
            <a:r>
              <a:rPr dirty="0" sz="10500" spc="-1060" b="1">
                <a:latin typeface="Verdana"/>
                <a:cs typeface="Verdana"/>
              </a:rPr>
              <a:t>d</a:t>
            </a:r>
            <a:r>
              <a:rPr dirty="0" sz="10500" spc="-1085" b="1">
                <a:latin typeface="Verdana"/>
                <a:cs typeface="Verdana"/>
              </a:rPr>
              <a:t>o</a:t>
            </a:r>
            <a:r>
              <a:rPr dirty="0" sz="10500" spc="-1125" b="1">
                <a:latin typeface="Verdana"/>
                <a:cs typeface="Verdana"/>
              </a:rPr>
              <a:t>s</a:t>
            </a:r>
            <a:r>
              <a:rPr dirty="0" sz="10500" spc="-470" b="1">
                <a:latin typeface="Verdana"/>
                <a:cs typeface="Verdana"/>
              </a:rPr>
              <a:t>!</a:t>
            </a:r>
            <a:endParaRPr sz="10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635"/>
            <a:chOff x="0" y="0"/>
            <a:chExt cx="18288000" cy="102876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63876"/>
              <a:ext cx="3776471" cy="822313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marL="2760980">
              <a:lnSpc>
                <a:spcPct val="100000"/>
              </a:lnSpc>
              <a:spcBef>
                <a:spcPts val="100"/>
              </a:spcBef>
            </a:pPr>
            <a:r>
              <a:rPr dirty="0" spc="459"/>
              <a:t>Revisão</a:t>
            </a:r>
            <a:r>
              <a:rPr dirty="0" spc="-475"/>
              <a:t> </a:t>
            </a:r>
            <a:r>
              <a:rPr dirty="0" spc="685"/>
              <a:t>de</a:t>
            </a:r>
            <a:r>
              <a:rPr dirty="0" spc="-470"/>
              <a:t> </a:t>
            </a:r>
            <a:r>
              <a:rPr dirty="0" spc="595"/>
              <a:t>Literatura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8122558" y="3184244"/>
            <a:ext cx="9149715" cy="5930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245745" marR="5080" indent="210820">
              <a:lnSpc>
                <a:spcPct val="127000"/>
              </a:lnSpc>
              <a:spcBef>
                <a:spcPts val="100"/>
              </a:spcBef>
            </a:pPr>
            <a:r>
              <a:rPr dirty="0" sz="6100" spc="-330">
                <a:latin typeface="Arial Black"/>
                <a:cs typeface="Arial Black"/>
              </a:rPr>
              <a:t>Explorar</a:t>
            </a:r>
            <a:r>
              <a:rPr dirty="0" sz="6100" spc="-445">
                <a:latin typeface="Arial Black"/>
                <a:cs typeface="Arial Black"/>
              </a:rPr>
              <a:t> </a:t>
            </a:r>
            <a:r>
              <a:rPr dirty="0" sz="6100" spc="-520">
                <a:latin typeface="Arial Black"/>
                <a:cs typeface="Arial Black"/>
              </a:rPr>
              <a:t>os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455">
                <a:latin typeface="Arial Black"/>
                <a:cs typeface="Arial Black"/>
              </a:rPr>
              <a:t>campos</a:t>
            </a:r>
            <a:r>
              <a:rPr dirty="0" sz="6100" spc="-440">
                <a:latin typeface="Arial Black"/>
                <a:cs typeface="Arial Black"/>
              </a:rPr>
              <a:t> </a:t>
            </a:r>
            <a:r>
              <a:rPr dirty="0" sz="6100" spc="-295">
                <a:latin typeface="Arial Black"/>
                <a:cs typeface="Arial Black"/>
              </a:rPr>
              <a:t>do </a:t>
            </a:r>
            <a:r>
              <a:rPr dirty="0" sz="6100" spc="-254">
                <a:latin typeface="Arial Black"/>
                <a:cs typeface="Arial Black"/>
              </a:rPr>
              <a:t>Marketing</a:t>
            </a:r>
            <a:r>
              <a:rPr dirty="0" sz="6100" spc="-370">
                <a:latin typeface="Arial Black"/>
                <a:cs typeface="Arial Black"/>
              </a:rPr>
              <a:t> </a:t>
            </a:r>
            <a:r>
              <a:rPr dirty="0" sz="6100" spc="-480">
                <a:latin typeface="Arial Black"/>
                <a:cs typeface="Arial Black"/>
              </a:rPr>
              <a:t>Pessoal: </a:t>
            </a:r>
            <a:r>
              <a:rPr dirty="0" sz="6100" spc="-320">
                <a:latin typeface="Arial Black"/>
                <a:cs typeface="Arial Black"/>
              </a:rPr>
              <a:t>Etiqueta,</a:t>
            </a:r>
            <a:r>
              <a:rPr dirty="0" sz="6100" spc="-450">
                <a:latin typeface="Arial Black"/>
                <a:cs typeface="Arial Black"/>
              </a:rPr>
              <a:t> </a:t>
            </a:r>
            <a:r>
              <a:rPr dirty="0" sz="6100" spc="-445">
                <a:latin typeface="Arial Black"/>
                <a:cs typeface="Arial Black"/>
              </a:rPr>
              <a:t>Comunicação </a:t>
            </a:r>
            <a:r>
              <a:rPr dirty="0" sz="6100" spc="-300">
                <a:latin typeface="Arial Black"/>
                <a:cs typeface="Arial Black"/>
              </a:rPr>
              <a:t>externa</a:t>
            </a:r>
            <a:r>
              <a:rPr dirty="0" sz="6100" spc="-445">
                <a:latin typeface="Arial Black"/>
                <a:cs typeface="Arial Black"/>
              </a:rPr>
              <a:t> </a:t>
            </a:r>
            <a:r>
              <a:rPr dirty="0" sz="6100" spc="-490">
                <a:latin typeface="Arial Black"/>
                <a:cs typeface="Arial Black"/>
              </a:rPr>
              <a:t>e</a:t>
            </a:r>
            <a:r>
              <a:rPr dirty="0" sz="6100" spc="-445">
                <a:latin typeface="Arial Black"/>
                <a:cs typeface="Arial Black"/>
              </a:rPr>
              <a:t> </a:t>
            </a:r>
            <a:r>
              <a:rPr dirty="0" sz="6100" spc="-45">
                <a:latin typeface="Arial Black"/>
                <a:cs typeface="Arial Black"/>
              </a:rPr>
              <a:t>interna,</a:t>
            </a:r>
            <a:endParaRPr sz="6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980"/>
              </a:spcBef>
            </a:pPr>
            <a:r>
              <a:rPr dirty="0" sz="6100" spc="-295">
                <a:latin typeface="Arial Black"/>
                <a:cs typeface="Arial Black"/>
              </a:rPr>
              <a:t>Currículo</a:t>
            </a:r>
            <a:r>
              <a:rPr dirty="0" sz="6100" spc="-430">
                <a:latin typeface="Arial Black"/>
                <a:cs typeface="Arial Black"/>
              </a:rPr>
              <a:t> </a:t>
            </a:r>
            <a:r>
              <a:rPr dirty="0" sz="6100" spc="-490">
                <a:latin typeface="Arial Black"/>
                <a:cs typeface="Arial Black"/>
              </a:rPr>
              <a:t>e</a:t>
            </a:r>
            <a:r>
              <a:rPr dirty="0" sz="6100" spc="-430">
                <a:latin typeface="Arial Black"/>
                <a:cs typeface="Arial Black"/>
              </a:rPr>
              <a:t> </a:t>
            </a:r>
            <a:r>
              <a:rPr dirty="0" sz="6100" spc="-425">
                <a:latin typeface="Arial Black"/>
                <a:cs typeface="Arial Black"/>
              </a:rPr>
              <a:t>Dress</a:t>
            </a:r>
            <a:r>
              <a:rPr dirty="0" sz="6100" spc="-430">
                <a:latin typeface="Arial Black"/>
                <a:cs typeface="Arial Black"/>
              </a:rPr>
              <a:t> </a:t>
            </a:r>
            <a:r>
              <a:rPr dirty="0" sz="6100" spc="-459">
                <a:latin typeface="Arial Black"/>
                <a:cs typeface="Arial Black"/>
              </a:rPr>
              <a:t>Code.</a:t>
            </a:r>
            <a:endParaRPr sz="6100">
              <a:latin typeface="Arial Black"/>
              <a:cs typeface="Arial Black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4407" y="1834682"/>
            <a:ext cx="6064300" cy="84486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6D5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6440" y="0"/>
              <a:ext cx="17131559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1032" y="4571176"/>
              <a:ext cx="10218815" cy="571582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95965"/>
              <a:ext cx="6932767" cy="509103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77219" y="4863251"/>
              <a:ext cx="7310780" cy="542374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459199" y="630332"/>
            <a:ext cx="5369560" cy="2164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8800" spc="515">
                <a:latin typeface="Arial MT"/>
                <a:cs typeface="Arial MT"/>
              </a:rPr>
              <a:t>Problema</a:t>
            </a:r>
            <a:endParaRPr sz="88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350">
                <a:latin typeface="Arial MT"/>
                <a:cs typeface="Arial MT"/>
              </a:rPr>
              <a:t>Motivo</a:t>
            </a:r>
            <a:endParaRPr sz="5000">
              <a:latin typeface="Arial MT"/>
              <a:cs typeface="Arial M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77342" y="3559818"/>
            <a:ext cx="16933545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42720" marR="5080" indent="-1430655">
              <a:lnSpc>
                <a:spcPct val="127299"/>
              </a:lnSpc>
              <a:spcBef>
                <a:spcPts val="95"/>
              </a:spcBef>
            </a:pPr>
            <a:r>
              <a:rPr dirty="0" sz="5500" spc="-295">
                <a:latin typeface="Arial Black"/>
                <a:cs typeface="Arial Black"/>
              </a:rPr>
              <a:t>Dificuldades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75">
                <a:latin typeface="Arial Black"/>
                <a:cs typeface="Arial Black"/>
              </a:rPr>
              <a:t>dos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305">
                <a:latin typeface="Arial Black"/>
                <a:cs typeface="Arial Black"/>
              </a:rPr>
              <a:t>estudantes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280">
                <a:latin typeface="Arial Black"/>
                <a:cs typeface="Arial Black"/>
              </a:rPr>
              <a:t>em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270">
                <a:latin typeface="Arial Black"/>
                <a:cs typeface="Arial Black"/>
              </a:rPr>
              <a:t>compreender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535">
                <a:latin typeface="Arial Black"/>
                <a:cs typeface="Arial Black"/>
              </a:rPr>
              <a:t>as </a:t>
            </a:r>
            <a:r>
              <a:rPr dirty="0" sz="5500" spc="-300">
                <a:latin typeface="Arial Black"/>
                <a:cs typeface="Arial Black"/>
              </a:rPr>
              <a:t>demandas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250">
                <a:latin typeface="Arial Black"/>
                <a:cs typeface="Arial Black"/>
              </a:rPr>
              <a:t>do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20">
                <a:latin typeface="Arial Black"/>
                <a:cs typeface="Arial Black"/>
              </a:rPr>
              <a:t>mercado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440">
                <a:latin typeface="Arial Black"/>
                <a:cs typeface="Arial Black"/>
              </a:rPr>
              <a:t>e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545">
                <a:latin typeface="Arial Black"/>
                <a:cs typeface="Arial Black"/>
              </a:rPr>
              <a:t>se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80">
                <a:latin typeface="Arial Black"/>
                <a:cs typeface="Arial Black"/>
              </a:rPr>
              <a:t>prepararem.</a:t>
            </a:r>
            <a:endParaRPr sz="5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6D5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96" y="0"/>
              <a:ext cx="13862303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9258" y="3386845"/>
              <a:ext cx="7739694" cy="604720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77828" y="3375416"/>
              <a:ext cx="7762875" cy="6067425"/>
            </a:xfrm>
            <a:custGeom>
              <a:avLst/>
              <a:gdLst/>
              <a:ahLst/>
              <a:cxnLst/>
              <a:rect l="l" t="t" r="r" b="b"/>
              <a:pathLst>
                <a:path w="7762875" h="6067425">
                  <a:moveTo>
                    <a:pt x="7762427" y="6067409"/>
                  </a:moveTo>
                  <a:lnTo>
                    <a:pt x="7762433" y="0"/>
                  </a:lnTo>
                  <a:lnTo>
                    <a:pt x="0" y="0"/>
                  </a:lnTo>
                  <a:lnTo>
                    <a:pt x="0" y="6067409"/>
                  </a:lnTo>
                </a:path>
              </a:pathLst>
            </a:custGeom>
            <a:ln w="190500">
              <a:solidFill>
                <a:srgbClr val="D8CC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515"/>
              <a:t>Problema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375"/>
              <a:t>Contexto</a:t>
            </a:r>
            <a:r>
              <a:rPr dirty="0" sz="5000" spc="-275"/>
              <a:t> </a:t>
            </a:r>
            <a:r>
              <a:rPr dirty="0" sz="5000" spc="370"/>
              <a:t>Local</a:t>
            </a:r>
            <a:endParaRPr sz="5000"/>
          </a:p>
        </p:txBody>
      </p:sp>
      <p:sp>
        <p:nvSpPr>
          <p:cNvPr id="9" name="object 9" descr=""/>
          <p:cNvSpPr txBox="1"/>
          <p:nvPr/>
        </p:nvSpPr>
        <p:spPr>
          <a:xfrm>
            <a:off x="9131300" y="3559818"/>
            <a:ext cx="8279765" cy="429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7299"/>
              </a:lnSpc>
              <a:spcBef>
                <a:spcPts val="95"/>
              </a:spcBef>
            </a:pPr>
            <a:r>
              <a:rPr dirty="0" sz="5500" spc="-365">
                <a:latin typeface="Arial Black"/>
                <a:cs typeface="Arial Black"/>
              </a:rPr>
              <a:t>*Situação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00">
                <a:latin typeface="Arial Black"/>
                <a:cs typeface="Arial Black"/>
              </a:rPr>
              <a:t>observada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25">
                <a:latin typeface="Arial Black"/>
                <a:cs typeface="Arial Black"/>
              </a:rPr>
              <a:t>na </a:t>
            </a:r>
            <a:r>
              <a:rPr dirty="0" sz="5500" spc="-550">
                <a:latin typeface="Arial Black"/>
                <a:cs typeface="Arial Black"/>
              </a:rPr>
              <a:t>Escola</a:t>
            </a:r>
            <a:r>
              <a:rPr dirty="0" sz="5500" spc="-370">
                <a:latin typeface="Arial Black"/>
                <a:cs typeface="Arial Black"/>
              </a:rPr>
              <a:t> </a:t>
            </a:r>
            <a:r>
              <a:rPr dirty="0" sz="5500" spc="-355">
                <a:latin typeface="Arial Black"/>
                <a:cs typeface="Arial Black"/>
              </a:rPr>
              <a:t>Estadual</a:t>
            </a:r>
            <a:r>
              <a:rPr dirty="0" sz="5500" spc="-370">
                <a:latin typeface="Arial Black"/>
                <a:cs typeface="Arial Black"/>
              </a:rPr>
              <a:t> </a:t>
            </a:r>
            <a:r>
              <a:rPr dirty="0" sz="5500" spc="-10">
                <a:latin typeface="Arial Black"/>
                <a:cs typeface="Arial Black"/>
              </a:rPr>
              <a:t>Mário </a:t>
            </a:r>
            <a:r>
              <a:rPr dirty="0" sz="5500" spc="-390">
                <a:latin typeface="Arial Black"/>
                <a:cs typeface="Arial Black"/>
              </a:rPr>
              <a:t>Tavares,</a:t>
            </a:r>
            <a:r>
              <a:rPr dirty="0" sz="5500" spc="-385">
                <a:latin typeface="Arial Black"/>
                <a:cs typeface="Arial Black"/>
              </a:rPr>
              <a:t> </a:t>
            </a:r>
            <a:r>
              <a:rPr dirty="0" sz="5500" spc="-275">
                <a:latin typeface="Arial Black"/>
                <a:cs typeface="Arial Black"/>
              </a:rPr>
              <a:t>situada</a:t>
            </a:r>
            <a:r>
              <a:rPr dirty="0" sz="5500" spc="-385">
                <a:latin typeface="Arial Black"/>
                <a:cs typeface="Arial Black"/>
              </a:rPr>
              <a:t> </a:t>
            </a:r>
            <a:r>
              <a:rPr dirty="0" sz="5500" spc="-305">
                <a:latin typeface="Arial Black"/>
                <a:cs typeface="Arial Black"/>
              </a:rPr>
              <a:t>em </a:t>
            </a:r>
            <a:r>
              <a:rPr dirty="0" sz="5500" spc="-270">
                <a:latin typeface="Arial Black"/>
                <a:cs typeface="Arial Black"/>
              </a:rPr>
              <a:t>Pindamonhangaba</a:t>
            </a:r>
            <a:r>
              <a:rPr dirty="0" sz="5500" spc="-265">
                <a:latin typeface="Arial Black"/>
                <a:cs typeface="Arial Black"/>
              </a:rPr>
              <a:t> </a:t>
            </a:r>
            <a:r>
              <a:rPr dirty="0" sz="5500" spc="-484">
                <a:latin typeface="Arial Black"/>
                <a:cs typeface="Arial Black"/>
              </a:rPr>
              <a:t>(SP).</a:t>
            </a:r>
            <a:endParaRPr sz="5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6D5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190878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53380" y="3386845"/>
              <a:ext cx="6994489" cy="6047201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0241950" y="3375416"/>
              <a:ext cx="7017384" cy="6067425"/>
            </a:xfrm>
            <a:custGeom>
              <a:avLst/>
              <a:gdLst/>
              <a:ahLst/>
              <a:cxnLst/>
              <a:rect l="l" t="t" r="r" b="b"/>
              <a:pathLst>
                <a:path w="7017384" h="6067425">
                  <a:moveTo>
                    <a:pt x="7017248" y="6067409"/>
                  </a:moveTo>
                  <a:lnTo>
                    <a:pt x="7017258" y="0"/>
                  </a:lnTo>
                  <a:lnTo>
                    <a:pt x="0" y="0"/>
                  </a:lnTo>
                  <a:lnTo>
                    <a:pt x="0" y="6067409"/>
                  </a:lnTo>
                </a:path>
              </a:pathLst>
            </a:custGeom>
            <a:ln w="190500">
              <a:solidFill>
                <a:srgbClr val="D8CC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515"/>
              <a:t>Problema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310"/>
              <a:t>Necessidade</a:t>
            </a:r>
            <a:endParaRPr sz="5000"/>
          </a:p>
        </p:txBody>
      </p:sp>
      <p:sp>
        <p:nvSpPr>
          <p:cNvPr id="9" name="object 9" descr=""/>
          <p:cNvSpPr txBox="1"/>
          <p:nvPr/>
        </p:nvSpPr>
        <p:spPr>
          <a:xfrm>
            <a:off x="1016000" y="3559818"/>
            <a:ext cx="8613775" cy="429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7299"/>
              </a:lnSpc>
              <a:spcBef>
                <a:spcPts val="95"/>
              </a:spcBef>
            </a:pPr>
            <a:r>
              <a:rPr dirty="0" sz="5500" spc="-295">
                <a:latin typeface="Arial Black"/>
                <a:cs typeface="Arial Black"/>
              </a:rPr>
              <a:t>Urgente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295">
                <a:latin typeface="Arial Black"/>
                <a:cs typeface="Arial Black"/>
              </a:rPr>
              <a:t>implementação </a:t>
            </a:r>
            <a:r>
              <a:rPr dirty="0" sz="5500" spc="-315">
                <a:latin typeface="Arial Black"/>
                <a:cs typeface="Arial Black"/>
              </a:rPr>
              <a:t>de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520">
                <a:latin typeface="Arial Black"/>
                <a:cs typeface="Arial Black"/>
              </a:rPr>
              <a:t>ações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440">
                <a:latin typeface="Arial Black"/>
                <a:cs typeface="Arial Black"/>
              </a:rPr>
              <a:t>e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320">
                <a:latin typeface="Arial Black"/>
                <a:cs typeface="Arial Black"/>
              </a:rPr>
              <a:t>eventos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25">
                <a:latin typeface="Arial Black"/>
                <a:cs typeface="Arial Black"/>
              </a:rPr>
              <a:t>que </a:t>
            </a:r>
            <a:r>
              <a:rPr dirty="0" sz="5500" spc="-200">
                <a:latin typeface="Arial Black"/>
                <a:cs typeface="Arial Black"/>
              </a:rPr>
              <a:t>promovam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70">
                <a:latin typeface="Arial Black"/>
                <a:cs typeface="Arial Black"/>
              </a:rPr>
              <a:t>a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310">
                <a:latin typeface="Arial Black"/>
                <a:cs typeface="Arial Black"/>
              </a:rPr>
              <a:t>preparação </a:t>
            </a:r>
            <a:r>
              <a:rPr dirty="0" sz="5500" spc="-375">
                <a:latin typeface="Arial Black"/>
                <a:cs typeface="Arial Black"/>
              </a:rPr>
              <a:t>dos</a:t>
            </a:r>
            <a:r>
              <a:rPr dirty="0" sz="5500" spc="-409">
                <a:latin typeface="Arial Black"/>
                <a:cs typeface="Arial Black"/>
              </a:rPr>
              <a:t> </a:t>
            </a:r>
            <a:r>
              <a:rPr dirty="0" sz="5500" spc="-315">
                <a:latin typeface="Arial Black"/>
                <a:cs typeface="Arial Black"/>
              </a:rPr>
              <a:t>estudantes.</a:t>
            </a:r>
            <a:endParaRPr sz="5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6D5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88000" cy="10287635"/>
            <a:chOff x="0" y="0"/>
            <a:chExt cx="18288000" cy="1028763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91497" y="0"/>
              <a:ext cx="11396502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063876"/>
              <a:ext cx="12363449" cy="8223138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074046" y="3559818"/>
            <a:ext cx="9197975" cy="429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2384">
              <a:lnSpc>
                <a:spcPct val="127299"/>
              </a:lnSpc>
              <a:spcBef>
                <a:spcPts val="95"/>
              </a:spcBef>
            </a:pPr>
            <a:r>
              <a:rPr dirty="0" sz="5500" spc="-515">
                <a:latin typeface="Arial Black"/>
                <a:cs typeface="Arial Black"/>
              </a:rPr>
              <a:t>A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350">
                <a:latin typeface="Arial Black"/>
                <a:cs typeface="Arial Black"/>
              </a:rPr>
              <a:t>inserção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220">
                <a:latin typeface="Arial Black"/>
                <a:cs typeface="Arial Black"/>
              </a:rPr>
              <a:t>tem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545">
                <a:latin typeface="Arial Black"/>
                <a:cs typeface="Arial Black"/>
              </a:rPr>
              <a:t>se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120">
                <a:latin typeface="Arial Black"/>
                <a:cs typeface="Arial Black"/>
              </a:rPr>
              <a:t>tornado </a:t>
            </a:r>
            <a:r>
              <a:rPr dirty="0" sz="5500" spc="-100">
                <a:latin typeface="Arial Black"/>
                <a:cs typeface="Arial Black"/>
              </a:rPr>
              <a:t>um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305">
                <a:latin typeface="Arial Black"/>
                <a:cs typeface="Arial Black"/>
              </a:rPr>
              <a:t>desafio</a:t>
            </a:r>
            <a:r>
              <a:rPr dirty="0" sz="5500" spc="-405">
                <a:latin typeface="Arial Black"/>
                <a:cs typeface="Arial Black"/>
              </a:rPr>
              <a:t> </a:t>
            </a:r>
            <a:r>
              <a:rPr dirty="0" sz="5500" spc="-430">
                <a:latin typeface="Arial Black"/>
                <a:cs typeface="Arial Black"/>
              </a:rPr>
              <a:t>crescente </a:t>
            </a:r>
            <a:r>
              <a:rPr dirty="0" sz="5500" spc="-229">
                <a:latin typeface="Arial Black"/>
                <a:cs typeface="Arial Black"/>
              </a:rPr>
              <a:t>diante</a:t>
            </a:r>
            <a:r>
              <a:rPr dirty="0" sz="5500" spc="-380">
                <a:latin typeface="Arial Black"/>
                <a:cs typeface="Arial Black"/>
              </a:rPr>
              <a:t> </a:t>
            </a:r>
            <a:r>
              <a:rPr dirty="0" sz="5500" spc="-280">
                <a:latin typeface="Arial Black"/>
                <a:cs typeface="Arial Black"/>
              </a:rPr>
              <a:t>da</a:t>
            </a:r>
            <a:r>
              <a:rPr dirty="0" sz="5500" spc="-375">
                <a:latin typeface="Arial Black"/>
                <a:cs typeface="Arial Black"/>
              </a:rPr>
              <a:t> </a:t>
            </a:r>
            <a:r>
              <a:rPr dirty="0" sz="5500" spc="-275">
                <a:latin typeface="Arial Black"/>
                <a:cs typeface="Arial Black"/>
              </a:rPr>
              <a:t>competitividade </a:t>
            </a:r>
            <a:r>
              <a:rPr dirty="0" sz="5500" spc="-440">
                <a:latin typeface="Arial Black"/>
                <a:cs typeface="Arial Black"/>
              </a:rPr>
              <a:t>e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430">
                <a:latin typeface="Arial Black"/>
                <a:cs typeface="Arial Black"/>
              </a:rPr>
              <a:t>exigências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320">
                <a:latin typeface="Arial Black"/>
                <a:cs typeface="Arial Black"/>
              </a:rPr>
              <a:t>impostas.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660"/>
              <a:t>Justificativa</a:t>
            </a:r>
            <a:r>
              <a:rPr dirty="0" spc="-484"/>
              <a:t> </a:t>
            </a:r>
            <a:r>
              <a:rPr dirty="0" spc="135"/>
              <a:t>|</a:t>
            </a:r>
            <a:r>
              <a:rPr dirty="0" spc="-480"/>
              <a:t> </a:t>
            </a:r>
            <a:r>
              <a:rPr dirty="0" spc="530"/>
              <a:t>Objetivo</a:t>
            </a:r>
            <a:r>
              <a:rPr dirty="0" spc="-484"/>
              <a:t> </a:t>
            </a:r>
            <a:r>
              <a:rPr dirty="0" spc="455"/>
              <a:t>Geral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295"/>
              <a:t>Relevância</a:t>
            </a:r>
            <a:r>
              <a:rPr dirty="0" sz="5000" spc="-260"/>
              <a:t> </a:t>
            </a:r>
            <a:r>
              <a:rPr dirty="0" sz="5000" spc="555"/>
              <a:t>e</a:t>
            </a:r>
            <a:r>
              <a:rPr dirty="0" sz="5000" spc="-260"/>
              <a:t> </a:t>
            </a:r>
            <a:r>
              <a:rPr dirty="0" sz="5000" spc="350"/>
              <a:t>Motivações</a:t>
            </a:r>
            <a:r>
              <a:rPr dirty="0" sz="5000" spc="-254"/>
              <a:t> </a:t>
            </a:r>
            <a:r>
              <a:rPr dirty="0" sz="5000" spc="415"/>
              <a:t>da</a:t>
            </a:r>
            <a:r>
              <a:rPr dirty="0" sz="5000" spc="-260"/>
              <a:t> </a:t>
            </a:r>
            <a:r>
              <a:rPr dirty="0" sz="5000" spc="260"/>
              <a:t>Pesquisa</a:t>
            </a:r>
            <a:endParaRPr sz="5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635"/>
            <a:chOff x="0" y="0"/>
            <a:chExt cx="18288000" cy="102876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0318" y="2825876"/>
              <a:ext cx="11416009" cy="7461138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38738" y="2444892"/>
            <a:ext cx="4549261" cy="784212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016000" y="3559818"/>
            <a:ext cx="8510270" cy="5359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7299"/>
              </a:lnSpc>
              <a:spcBef>
                <a:spcPts val="95"/>
              </a:spcBef>
            </a:pPr>
            <a:r>
              <a:rPr dirty="0" sz="5500" spc="-235">
                <a:latin typeface="Arial Black"/>
                <a:cs typeface="Arial Black"/>
              </a:rPr>
              <a:t>O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225">
                <a:latin typeface="Arial Black"/>
                <a:cs typeface="Arial Black"/>
              </a:rPr>
              <a:t>Marketing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459">
                <a:latin typeface="Arial Black"/>
                <a:cs typeface="Arial Black"/>
              </a:rPr>
              <a:t>Pessoal </a:t>
            </a:r>
            <a:r>
              <a:rPr dirty="0" sz="5500" spc="-254">
                <a:latin typeface="Arial Black"/>
                <a:cs typeface="Arial Black"/>
              </a:rPr>
              <a:t>surgiu</a:t>
            </a:r>
            <a:r>
              <a:rPr dirty="0" sz="5500" spc="-400">
                <a:latin typeface="Arial Black"/>
                <a:cs typeface="Arial Black"/>
              </a:rPr>
              <a:t> </a:t>
            </a:r>
            <a:r>
              <a:rPr dirty="0" sz="5500" spc="-390">
                <a:latin typeface="Arial Black"/>
                <a:cs typeface="Arial Black"/>
              </a:rPr>
              <a:t>como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145">
                <a:latin typeface="Arial Black"/>
                <a:cs typeface="Arial Black"/>
              </a:rPr>
              <a:t>ferramenta </a:t>
            </a:r>
            <a:r>
              <a:rPr dirty="0" sz="5500" spc="-360">
                <a:latin typeface="Arial Black"/>
                <a:cs typeface="Arial Black"/>
              </a:rPr>
              <a:t>estratégica,</a:t>
            </a:r>
            <a:r>
              <a:rPr dirty="0" sz="5500" spc="-375">
                <a:latin typeface="Arial Black"/>
                <a:cs typeface="Arial Black"/>
              </a:rPr>
              <a:t> </a:t>
            </a:r>
            <a:r>
              <a:rPr dirty="0" sz="5500" spc="-440">
                <a:latin typeface="Arial Black"/>
                <a:cs typeface="Arial Black"/>
              </a:rPr>
              <a:t>capaz</a:t>
            </a:r>
            <a:r>
              <a:rPr dirty="0" sz="5500" spc="-370">
                <a:latin typeface="Arial Black"/>
                <a:cs typeface="Arial Black"/>
              </a:rPr>
              <a:t> </a:t>
            </a:r>
            <a:r>
              <a:rPr dirty="0" sz="5500" spc="-340">
                <a:latin typeface="Arial Black"/>
                <a:cs typeface="Arial Black"/>
              </a:rPr>
              <a:t>de </a:t>
            </a:r>
            <a:r>
              <a:rPr dirty="0" sz="5500" spc="-290">
                <a:latin typeface="Arial Black"/>
                <a:cs typeface="Arial Black"/>
              </a:rPr>
              <a:t>evidenciar</a:t>
            </a:r>
            <a:r>
              <a:rPr dirty="0" sz="5500" spc="-409">
                <a:latin typeface="Arial Black"/>
                <a:cs typeface="Arial Black"/>
              </a:rPr>
              <a:t> </a:t>
            </a:r>
            <a:r>
              <a:rPr dirty="0" sz="5500" spc="-285">
                <a:latin typeface="Arial Black"/>
                <a:cs typeface="Arial Black"/>
              </a:rPr>
              <a:t>habilidades, </a:t>
            </a:r>
            <a:r>
              <a:rPr dirty="0" sz="5500" spc="-260">
                <a:latin typeface="Arial Black"/>
                <a:cs typeface="Arial Black"/>
              </a:rPr>
              <a:t>atitudes</a:t>
            </a:r>
            <a:r>
              <a:rPr dirty="0" sz="5500" spc="-395">
                <a:latin typeface="Arial Black"/>
                <a:cs typeface="Arial Black"/>
              </a:rPr>
              <a:t> </a:t>
            </a:r>
            <a:r>
              <a:rPr dirty="0" sz="5500" spc="-440">
                <a:latin typeface="Arial Black"/>
                <a:cs typeface="Arial Black"/>
              </a:rPr>
              <a:t>e</a:t>
            </a:r>
            <a:r>
              <a:rPr dirty="0" sz="5500" spc="-390">
                <a:latin typeface="Arial Black"/>
                <a:cs typeface="Arial Black"/>
              </a:rPr>
              <a:t> </a:t>
            </a:r>
            <a:r>
              <a:rPr dirty="0" sz="5500" spc="-305">
                <a:latin typeface="Arial Black"/>
                <a:cs typeface="Arial Black"/>
              </a:rPr>
              <a:t>diferenciais.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876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660"/>
              <a:t>Justificativa</a:t>
            </a:r>
            <a:r>
              <a:rPr dirty="0" spc="-484"/>
              <a:t> </a:t>
            </a:r>
            <a:r>
              <a:rPr dirty="0" spc="135"/>
              <a:t>|</a:t>
            </a:r>
            <a:r>
              <a:rPr dirty="0" spc="-480"/>
              <a:t> </a:t>
            </a:r>
            <a:r>
              <a:rPr dirty="0" spc="530"/>
              <a:t>Objetivo</a:t>
            </a:r>
            <a:r>
              <a:rPr dirty="0" spc="-484"/>
              <a:t> </a:t>
            </a:r>
            <a:r>
              <a:rPr dirty="0" spc="455"/>
              <a:t>Geral</a:t>
            </a: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dirty="0" sz="5000" spc="310"/>
              <a:t>Contribuições</a:t>
            </a:r>
            <a:r>
              <a:rPr dirty="0" sz="5000" spc="-254"/>
              <a:t> </a:t>
            </a:r>
            <a:r>
              <a:rPr dirty="0" sz="5000" spc="415"/>
              <a:t>do</a:t>
            </a:r>
            <a:r>
              <a:rPr dirty="0" sz="5000" spc="-250"/>
              <a:t> </a:t>
            </a:r>
            <a:r>
              <a:rPr dirty="0" sz="5000" spc="360"/>
              <a:t>Marketing</a:t>
            </a:r>
            <a:r>
              <a:rPr dirty="0" sz="5000" spc="-250"/>
              <a:t> </a:t>
            </a:r>
            <a:r>
              <a:rPr dirty="0" sz="5000" spc="260"/>
              <a:t>Pessoal</a:t>
            </a:r>
            <a:endParaRPr sz="5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ARAUJO DA SILVA CORREA</dc:creator>
  <cp:keywords>DAG4jnxOIuY,BAGU-skqoF4,0</cp:keywords>
  <dc:title>03/11- prévia²</dc:title>
  <dcterms:created xsi:type="dcterms:W3CDTF">2025-12-18T13:33:29Z</dcterms:created>
  <dcterms:modified xsi:type="dcterms:W3CDTF">2025-12-18T13:33:29Z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2025-12-17T00:00:00Z</vt:filetime>
  </property>
  <property fmtid="{D5CDD505-2E9C-101B-9397-08002B2CF9AE}" pid="3" name="Creator">
    <vt:lpwstr>Canva</vt:lpwstr>
  </property>
  <property fmtid="{D5CDD505-2E9C-101B-9397-08002B2CF9AE}" pid="4" name="LastSaved">
    <vt:filetime>2025-12-18T00:00:00Z</vt:filetime>
  </property>
  <property fmtid="{D5CDD505-2E9C-101B-9397-08002B2CF9AE}" pid="5" name="Producer">
    <vt:lpwstr>iLovePDF</vt:lpwstr>
  </property>
</Properties>
</file>