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320063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37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20" d="100"/>
          <a:sy n="20" d="100"/>
        </p:scale>
        <p:origin x="684" y="36"/>
      </p:cViewPr>
      <p:guideLst>
        <p:guide orient="horz" pos="7937"/>
        <p:guide pos="1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4124164"/>
            <a:ext cx="32400479" cy="8773325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3235822"/>
            <a:ext cx="32400479" cy="6084159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7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36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341665"/>
            <a:ext cx="9315138" cy="213558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341665"/>
            <a:ext cx="27405405" cy="213558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90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9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6282497"/>
            <a:ext cx="37260550" cy="10482488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6864153"/>
            <a:ext cx="37260550" cy="5512493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16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6708326"/>
            <a:ext cx="18360271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6708326"/>
            <a:ext cx="18360271" cy="1598915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5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341667"/>
            <a:ext cx="37260550" cy="48708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6177496"/>
            <a:ext cx="18275893" cy="302749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9204991"/>
            <a:ext cx="18275893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6177496"/>
            <a:ext cx="18365898" cy="3027495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9204991"/>
            <a:ext cx="18365898" cy="135391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9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6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62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79998"/>
            <a:ext cx="13933329" cy="587999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628331"/>
            <a:ext cx="21870323" cy="17908316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559993"/>
            <a:ext cx="13933329" cy="14005821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1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679998"/>
            <a:ext cx="13933329" cy="5879994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628331"/>
            <a:ext cx="21870323" cy="17908316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7559993"/>
            <a:ext cx="13933329" cy="14005821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7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341667"/>
            <a:ext cx="37260550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6708326"/>
            <a:ext cx="37260550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3356646"/>
            <a:ext cx="972014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0142-C184-44C6-BC87-8D376ADF53FC}" type="datetimeFigureOut">
              <a:rPr lang="pt-BR" smtClean="0"/>
              <a:t>01/06/2025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3356646"/>
            <a:ext cx="14580215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3356646"/>
            <a:ext cx="9720144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3C60-B70B-4744-99C2-AC1E7D839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19754BD8-1E2B-E425-5E6E-B1920D4E4D7F}"/>
              </a:ext>
            </a:extLst>
          </p:cNvPr>
          <p:cNvSpPr/>
          <p:nvPr/>
        </p:nvSpPr>
        <p:spPr>
          <a:xfrm>
            <a:off x="-40468" y="1"/>
            <a:ext cx="43241105" cy="11471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23CF3A1-E8BC-32B9-0479-241EED4C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02159"/>
            <a:ext cx="6892290" cy="33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D981AC0-7566-C1EB-3336-075877ACA0CC}"/>
              </a:ext>
            </a:extLst>
          </p:cNvPr>
          <p:cNvSpPr txBox="1"/>
          <p:nvPr/>
        </p:nvSpPr>
        <p:spPr>
          <a:xfrm>
            <a:off x="7258050" y="1439108"/>
            <a:ext cx="12683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Kleber dos Santos Oliveira</a:t>
            </a:r>
            <a:endParaRPr lang="pt-BR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Tiago Dalla Costa Meira</a:t>
            </a:r>
          </a:p>
          <a:p>
            <a:pPr algn="ctr"/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Henrique Sena de Oliveira</a:t>
            </a:r>
          </a:p>
          <a:p>
            <a:pPr algn="ctr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Gabriel Mendonça Pinto da Mota</a:t>
            </a:r>
          </a:p>
          <a:p>
            <a:pPr algn="ctr"/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ORIENTADOR</a:t>
            </a:r>
            <a:r>
              <a:rPr lang="pt-BR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Prof. Me. Marcelo </a:t>
            </a:r>
            <a:r>
              <a:rPr lang="pt-BR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Griese</a:t>
            </a:r>
            <a:endParaRPr lang="pt-BR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C64E430-3469-5BC2-C050-21C8431F1BAC}"/>
              </a:ext>
            </a:extLst>
          </p:cNvPr>
          <p:cNvSpPr txBox="1"/>
          <p:nvPr/>
        </p:nvSpPr>
        <p:spPr>
          <a:xfrm>
            <a:off x="365760" y="39118"/>
            <a:ext cx="42834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BANCADA DIDÁTICA PARA EXPERIÊNCIA COM SERVOMOTORES: GUIA DE EXPERIÊNCIAS</a:t>
            </a:r>
            <a:endParaRPr lang="pt-BR" sz="6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8AC70D-6C3E-04AE-8A56-FC12AF7F2F34}"/>
              </a:ext>
            </a:extLst>
          </p:cNvPr>
          <p:cNvSpPr/>
          <p:nvPr/>
        </p:nvSpPr>
        <p:spPr>
          <a:xfrm>
            <a:off x="-40467" y="23766866"/>
            <a:ext cx="43241105" cy="1439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60557">
              <a:defRPr/>
            </a:pPr>
            <a:endParaRPr lang="pt-BR" sz="960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B22965C-C969-E449-AB31-0F8BD007D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4"/>
          <a:stretch/>
        </p:blipFill>
        <p:spPr>
          <a:xfrm>
            <a:off x="38562455" y="23773530"/>
            <a:ext cx="4073440" cy="123122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80C8465-00BC-BF22-3541-9D143F5917B3}"/>
              </a:ext>
            </a:extLst>
          </p:cNvPr>
          <p:cNvSpPr txBox="1"/>
          <p:nvPr/>
        </p:nvSpPr>
        <p:spPr>
          <a:xfrm>
            <a:off x="10245691" y="23978783"/>
            <a:ext cx="22668785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599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Automação Industrial 1º semestre de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5C207F-3C47-88E3-00A1-0043C3BB37D6}"/>
              </a:ext>
            </a:extLst>
          </p:cNvPr>
          <p:cNvSpPr txBox="1"/>
          <p:nvPr/>
        </p:nvSpPr>
        <p:spPr>
          <a:xfrm>
            <a:off x="1121036" y="6235335"/>
            <a:ext cx="137760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Objetivo</a:t>
            </a:r>
            <a:r>
              <a:rPr lang="pt-BR" sz="7200" dirty="0"/>
              <a:t>:</a:t>
            </a:r>
          </a:p>
          <a:p>
            <a:pPr algn="ctr"/>
            <a:r>
              <a:rPr lang="pt-BR" sz="6000" dirty="0"/>
              <a:t>	Utilizar esta bancada para as aulas práticas, auxiliando o entendimento sobre </a:t>
            </a:r>
            <a:r>
              <a:rPr lang="pt-BR" sz="6000" dirty="0" err="1"/>
              <a:t>servoacionamentos</a:t>
            </a:r>
            <a:r>
              <a:rPr lang="pt-BR" sz="6000" dirty="0"/>
              <a:t> por meio de experimentos.</a:t>
            </a:r>
          </a:p>
          <a:p>
            <a:endParaRPr lang="pt-BR" sz="5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28A149-9C0F-6D5F-C4BB-CE95E43680F3}"/>
              </a:ext>
            </a:extLst>
          </p:cNvPr>
          <p:cNvSpPr txBox="1"/>
          <p:nvPr/>
        </p:nvSpPr>
        <p:spPr>
          <a:xfrm>
            <a:off x="534664" y="12099983"/>
            <a:ext cx="149488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Giga de testes:</a:t>
            </a:r>
          </a:p>
          <a:p>
            <a:pPr algn="ctr"/>
            <a:r>
              <a:rPr lang="pt-BR" sz="6000" dirty="0"/>
              <a:t>				 A bancada conta com dois </a:t>
            </a:r>
            <a:r>
              <a:rPr lang="pt-BR" sz="6000" dirty="0" err="1"/>
              <a:t>servocontroladores</a:t>
            </a:r>
            <a:r>
              <a:rPr lang="pt-BR" sz="6000" dirty="0"/>
              <a:t> e dois servomotores da Mitsubishi. 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2935BB1-5407-6E9D-D6A4-56DC62DF6287}"/>
              </a:ext>
            </a:extLst>
          </p:cNvPr>
          <p:cNvSpPr txBox="1"/>
          <p:nvPr/>
        </p:nvSpPr>
        <p:spPr>
          <a:xfrm>
            <a:off x="753311" y="17157820"/>
            <a:ext cx="14730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Controle:</a:t>
            </a:r>
          </a:p>
          <a:p>
            <a:pPr algn="ctr"/>
            <a:r>
              <a:rPr lang="pt-BR" sz="6000" dirty="0"/>
              <a:t>Utilizamos o software proprietário da Mitsubishi </a:t>
            </a:r>
            <a:r>
              <a:rPr lang="pt-BR" sz="6000" i="1" dirty="0" err="1"/>
              <a:t>MRConfigurator</a:t>
            </a:r>
            <a:r>
              <a:rPr lang="pt-BR" sz="6000" i="1" dirty="0"/>
              <a:t> 2</a:t>
            </a:r>
            <a:r>
              <a:rPr lang="pt-BR" sz="6000" dirty="0"/>
              <a:t> para desenvolver os experimentos.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268094-282E-1268-6CBA-61D8E2693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73842" y="9159253"/>
            <a:ext cx="14904191" cy="83836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9221937-635B-B67D-592A-E9567122A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95" y="15744566"/>
            <a:ext cx="12683491" cy="71344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8030821-8A46-6BC8-C1CE-038F8780E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95" y="8610102"/>
            <a:ext cx="12683491" cy="713446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F0F4C5D-2C25-AE03-7A70-F89982F41A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95" y="1480572"/>
            <a:ext cx="12683491" cy="71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805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8F1EA3010004FA845E0C13BB583C3" ma:contentTypeVersion="0" ma:contentTypeDescription="Create a new document." ma:contentTypeScope="" ma:versionID="b9dd65733ed0d6284a88d3bf7000af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CE0A22-DB58-48D4-979D-D475A5ADA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9BF2E0-F52B-450B-B482-072563B5110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7f86de-d193-4541-a8d3-4587f2134540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f17d4951-b8b6-40c2-bbb6-734e163bdbea"/>
  </ds:schemaRefs>
</ds:datastoreItem>
</file>

<file path=customXml/itemProps3.xml><?xml version="1.0" encoding="utf-8"?>
<ds:datastoreItem xmlns:ds="http://schemas.openxmlformats.org/officeDocument/2006/customXml" ds:itemID="{955763E9-13D9-4B5E-9FFB-F0CE4131A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362</TotalTime>
  <Words>99</Words>
  <Application>Microsoft Office PowerPoint</Application>
  <PresentationFormat>Personalizar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Oliveira</dc:creator>
  <cp:lastModifiedBy>MARCOS HENRIQUE SENA DE OLIVEIRA</cp:lastModifiedBy>
  <cp:revision>30</cp:revision>
  <dcterms:created xsi:type="dcterms:W3CDTF">2023-05-09T20:46:45Z</dcterms:created>
  <dcterms:modified xsi:type="dcterms:W3CDTF">2025-06-02T01:09:01Z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0x0101001208F1EA3010004FA845E0C13BB583C3</vt:lpwstr>
  </property>
  <property fmtid="{D5CDD505-2E9C-101B-9397-08002B2CF9AE}" pid="3" name="MSIP_Label_ff380b4d-8a71-4241-982c-3816ad3ce8fc_Enabled">
    <vt:lpwstr>true</vt:lpwstr>
  </property>
  <property fmtid="{D5CDD505-2E9C-101B-9397-08002B2CF9AE}" pid="4" name="MSIP_Label_ff380b4d-8a71-4241-982c-3816ad3ce8fc_SetDate">
    <vt:lpwstr>2025-05-14T11:49:50Z</vt:lpwstr>
  </property>
  <property fmtid="{D5CDD505-2E9C-101B-9397-08002B2CF9AE}" pid="5" name="MSIP_Label_ff380b4d-8a71-4241-982c-3816ad3ce8fc_Method">
    <vt:lpwstr>Standard</vt:lpwstr>
  </property>
  <property fmtid="{D5CDD505-2E9C-101B-9397-08002B2CF9AE}" pid="6" name="MSIP_Label_ff380b4d-8a71-4241-982c-3816ad3ce8fc_Name">
    <vt:lpwstr>defa4170-0d19-0005-0004-bc88714345d2</vt:lpwstr>
  </property>
  <property fmtid="{D5CDD505-2E9C-101B-9397-08002B2CF9AE}" pid="7" name="MSIP_Label_ff380b4d-8a71-4241-982c-3816ad3ce8fc_SiteId">
    <vt:lpwstr>eabe64c5-68f5-4a76-8301-9577a679e449</vt:lpwstr>
  </property>
  <property fmtid="{D5CDD505-2E9C-101B-9397-08002B2CF9AE}" pid="8" name="MSIP_Label_ff380b4d-8a71-4241-982c-3816ad3ce8fc_ActionId">
    <vt:lpwstr>7a3efd51-7768-4745-988f-c9caca114b89</vt:lpwstr>
  </property>
  <property fmtid="{D5CDD505-2E9C-101B-9397-08002B2CF9AE}" pid="9" name="MSIP_Label_ff380b4d-8a71-4241-982c-3816ad3ce8fc_ContentBits">
    <vt:lpwstr>0</vt:lpwstr>
  </property>
</Properties>
</file>