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ink/ink2.xml" ContentType="application/inkml+xml"/>
  <Override PartName="/ppt/ink/ink1.xml" ContentType="application/inkml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51" r:id="rId1"/>
  </p:sldMasterIdLst>
  <p:notesMasterIdLst>
    <p:notesMasterId r:id="rId24"/>
  </p:notesMasterIdLst>
  <p:handoutMasterIdLst>
    <p:handoutMasterId r:id="rId25"/>
  </p:handoutMasterIdLst>
  <p:sldIdLst>
    <p:sldId id="2561" r:id="rId2"/>
    <p:sldId id="2549" r:id="rId3"/>
    <p:sldId id="2582" r:id="rId4"/>
    <p:sldId id="2570" r:id="rId5"/>
    <p:sldId id="2580" r:id="rId6"/>
    <p:sldId id="2564" r:id="rId7"/>
    <p:sldId id="2573" r:id="rId8"/>
    <p:sldId id="2574" r:id="rId9"/>
    <p:sldId id="2583" r:id="rId10"/>
    <p:sldId id="2584" r:id="rId11"/>
    <p:sldId id="2572" r:id="rId12"/>
    <p:sldId id="2548" r:id="rId13"/>
    <p:sldId id="2576" r:id="rId14"/>
    <p:sldId id="2566" r:id="rId15"/>
    <p:sldId id="2578" r:id="rId16"/>
    <p:sldId id="2577" r:id="rId17"/>
    <p:sldId id="2567" r:id="rId18"/>
    <p:sldId id="2568" r:id="rId19"/>
    <p:sldId id="2579" r:id="rId20"/>
    <p:sldId id="2575" r:id="rId21"/>
    <p:sldId id="2563" r:id="rId22"/>
    <p:sldId id="256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sem Título" id="{1ED95067-F2BA-4191-8A7A-840D8E64AE1F}">
          <p14:sldIdLst>
            <p14:sldId id="2561"/>
            <p14:sldId id="2549"/>
            <p14:sldId id="2582"/>
            <p14:sldId id="2570"/>
            <p14:sldId id="2580"/>
            <p14:sldId id="2564"/>
            <p14:sldId id="2573"/>
            <p14:sldId id="2574"/>
            <p14:sldId id="2583"/>
            <p14:sldId id="2584"/>
            <p14:sldId id="2572"/>
            <p14:sldId id="2548"/>
            <p14:sldId id="2576"/>
            <p14:sldId id="2566"/>
            <p14:sldId id="2578"/>
            <p14:sldId id="2577"/>
            <p14:sldId id="2567"/>
            <p14:sldId id="2568"/>
            <p14:sldId id="2579"/>
            <p14:sldId id="2575"/>
            <p14:sldId id="2563"/>
            <p14:sldId id="25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AE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34" autoAdjust="0"/>
  </p:normalViewPr>
  <p:slideViewPr>
    <p:cSldViewPr snapToGrid="0">
      <p:cViewPr varScale="1">
        <p:scale>
          <a:sx n="91" d="100"/>
          <a:sy n="91" d="100"/>
        </p:scale>
        <p:origin x="12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81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04AAAB-66B2-4A3F-89B4-DA6E6739C8A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FEBA9A-92E3-4BCE-BF40-1C59A738A683}">
      <dgm:prSet phldr="0"/>
      <dgm:spPr/>
      <dgm:t>
        <a:bodyPr/>
        <a:lstStyle/>
        <a:p>
          <a:pPr rtl="0"/>
          <a:r>
            <a:rPr lang="en-US" b="1" dirty="0">
              <a:latin typeface="Arial"/>
              <a:ea typeface="Calibri"/>
              <a:cs typeface="Calibri"/>
            </a:rPr>
            <a:t>Alison Ferreira da Silva			RM: 60070</a:t>
          </a:r>
        </a:p>
      </dgm:t>
    </dgm:pt>
    <dgm:pt modelId="{03BF03CB-292C-4D50-9BF9-6E5ED0E6CA96}" type="parTrans" cxnId="{65E4D861-2541-42F7-8D02-E5E141319B45}">
      <dgm:prSet/>
      <dgm:spPr/>
      <dgm:t>
        <a:bodyPr/>
        <a:lstStyle/>
        <a:p>
          <a:endParaRPr lang="en-US"/>
        </a:p>
      </dgm:t>
    </dgm:pt>
    <dgm:pt modelId="{5381F8C5-81C9-4427-ADFA-7719B9F31A8A}" type="sibTrans" cxnId="{65E4D861-2541-42F7-8D02-E5E141319B45}">
      <dgm:prSet/>
      <dgm:spPr/>
      <dgm:t>
        <a:bodyPr/>
        <a:lstStyle/>
        <a:p>
          <a:endParaRPr lang="en-US"/>
        </a:p>
      </dgm:t>
    </dgm:pt>
    <dgm:pt modelId="{C2B33050-230D-4735-9CD0-98D0E59401BC}">
      <dgm:prSet/>
      <dgm:spPr/>
      <dgm:t>
        <a:bodyPr/>
        <a:lstStyle/>
        <a:p>
          <a:pPr rtl="0"/>
          <a:r>
            <a:rPr lang="en-US" b="1" dirty="0">
              <a:latin typeface="Arial"/>
              <a:cs typeface="Arial"/>
            </a:rPr>
            <a:t>Ana Paula Ferreira da Silva		            RM: 60545</a:t>
          </a:r>
        </a:p>
      </dgm:t>
    </dgm:pt>
    <dgm:pt modelId="{CA11966A-9520-4B10-93B6-C25FEA95A36C}" type="parTrans" cxnId="{29C89EA5-F6ED-44F1-A54C-146CA2D230A8}">
      <dgm:prSet/>
      <dgm:spPr/>
      <dgm:t>
        <a:bodyPr/>
        <a:lstStyle/>
        <a:p>
          <a:endParaRPr lang="en-US"/>
        </a:p>
      </dgm:t>
    </dgm:pt>
    <dgm:pt modelId="{ACA02663-DF4B-4C9C-82FE-899A659FB8A8}" type="sibTrans" cxnId="{29C89EA5-F6ED-44F1-A54C-146CA2D230A8}">
      <dgm:prSet/>
      <dgm:spPr/>
      <dgm:t>
        <a:bodyPr/>
        <a:lstStyle/>
        <a:p>
          <a:endParaRPr lang="en-US"/>
        </a:p>
      </dgm:t>
    </dgm:pt>
    <dgm:pt modelId="{142A61AC-A11C-4132-9709-FD429FC6AD62}">
      <dgm:prSet/>
      <dgm:spPr/>
      <dgm:t>
        <a:bodyPr/>
        <a:lstStyle/>
        <a:p>
          <a:pPr rtl="0"/>
          <a:r>
            <a:rPr lang="en-US" b="1" dirty="0">
              <a:latin typeface="Arial"/>
              <a:cs typeface="Arial"/>
            </a:rPr>
            <a:t>Christian </a:t>
          </a:r>
          <a:r>
            <a:rPr lang="en-US" b="1" u="none" dirty="0">
              <a:latin typeface="Arial"/>
              <a:cs typeface="Arial"/>
            </a:rPr>
            <a:t>Santana Santos		            RM: 60072</a:t>
          </a:r>
        </a:p>
      </dgm:t>
    </dgm:pt>
    <dgm:pt modelId="{882F2811-9E1C-466B-85D2-AA324CFA28CB}" type="parTrans" cxnId="{379199F5-2FE9-4BBA-A7DF-A2A4285B248F}">
      <dgm:prSet/>
      <dgm:spPr/>
      <dgm:t>
        <a:bodyPr/>
        <a:lstStyle/>
        <a:p>
          <a:endParaRPr lang="en-US"/>
        </a:p>
      </dgm:t>
    </dgm:pt>
    <dgm:pt modelId="{2C7E5EE4-2235-4521-9609-C8A7BCCDAA26}" type="sibTrans" cxnId="{379199F5-2FE9-4BBA-A7DF-A2A4285B248F}">
      <dgm:prSet/>
      <dgm:spPr/>
      <dgm:t>
        <a:bodyPr/>
        <a:lstStyle/>
        <a:p>
          <a:endParaRPr lang="en-US"/>
        </a:p>
      </dgm:t>
    </dgm:pt>
    <dgm:pt modelId="{7D0E744B-A54E-4DBF-8B66-63020872AAA2}">
      <dgm:prSet/>
      <dgm:spPr/>
      <dgm:t>
        <a:bodyPr/>
        <a:lstStyle/>
        <a:p>
          <a:r>
            <a:rPr lang="en-US" b="1" dirty="0">
              <a:latin typeface="Arial"/>
              <a:cs typeface="Arial"/>
            </a:rPr>
            <a:t>Danilo Silva de Lima				RM: 49483</a:t>
          </a:r>
        </a:p>
      </dgm:t>
    </dgm:pt>
    <dgm:pt modelId="{AC27FE24-AA96-48BA-93D7-DF6DDC773593}" type="parTrans" cxnId="{B945989C-9C2B-4822-976B-1CC31CD226F0}">
      <dgm:prSet/>
      <dgm:spPr/>
      <dgm:t>
        <a:bodyPr/>
        <a:lstStyle/>
        <a:p>
          <a:endParaRPr lang="en-US"/>
        </a:p>
      </dgm:t>
    </dgm:pt>
    <dgm:pt modelId="{C6A46A15-7067-4960-A028-5DD047D319B1}" type="sibTrans" cxnId="{B945989C-9C2B-4822-976B-1CC31CD226F0}">
      <dgm:prSet/>
      <dgm:spPr/>
      <dgm:t>
        <a:bodyPr/>
        <a:lstStyle/>
        <a:p>
          <a:endParaRPr lang="en-US"/>
        </a:p>
      </dgm:t>
    </dgm:pt>
    <dgm:pt modelId="{01F383D0-6934-49E5-B7BD-41D37069A6F4}">
      <dgm:prSet/>
      <dgm:spPr/>
      <dgm:t>
        <a:bodyPr/>
        <a:lstStyle/>
        <a:p>
          <a:pPr rtl="0"/>
          <a:r>
            <a:rPr lang="en-US" b="1" dirty="0">
              <a:latin typeface="Arial"/>
              <a:cs typeface="Arial"/>
            </a:rPr>
            <a:t>Enzo Dalcin Falcão				RM: 57543</a:t>
          </a:r>
        </a:p>
      </dgm:t>
    </dgm:pt>
    <dgm:pt modelId="{CA7869FE-54F0-469A-AAA3-E087718106D2}" type="parTrans" cxnId="{26214E96-C07F-4132-A2F1-BB54B4DF41D8}">
      <dgm:prSet/>
      <dgm:spPr/>
      <dgm:t>
        <a:bodyPr/>
        <a:lstStyle/>
        <a:p>
          <a:endParaRPr lang="en-US"/>
        </a:p>
      </dgm:t>
    </dgm:pt>
    <dgm:pt modelId="{C64B216D-AE5F-4FFD-9207-C52D366CCAE9}" type="sibTrans" cxnId="{26214E96-C07F-4132-A2F1-BB54B4DF41D8}">
      <dgm:prSet/>
      <dgm:spPr/>
      <dgm:t>
        <a:bodyPr/>
        <a:lstStyle/>
        <a:p>
          <a:endParaRPr lang="en-US"/>
        </a:p>
      </dgm:t>
    </dgm:pt>
    <dgm:pt modelId="{0072104F-2B06-402B-A6F2-74FF17205728}">
      <dgm:prSet/>
      <dgm:spPr/>
      <dgm:t>
        <a:bodyPr/>
        <a:lstStyle/>
        <a:p>
          <a:pPr rtl="0"/>
          <a:r>
            <a:rPr lang="en-US" b="1" dirty="0">
              <a:latin typeface="Arial"/>
              <a:cs typeface="Arial"/>
            </a:rPr>
            <a:t>Esther Giulia Reis Ferreira                  	RM: 60083</a:t>
          </a:r>
        </a:p>
      </dgm:t>
    </dgm:pt>
    <dgm:pt modelId="{CAB0979D-219C-4290-A230-8AB44B635A4D}" type="parTrans" cxnId="{57629E72-4F03-4B07-A674-510CA34E1E21}">
      <dgm:prSet/>
      <dgm:spPr/>
      <dgm:t>
        <a:bodyPr/>
        <a:lstStyle/>
        <a:p>
          <a:endParaRPr lang="en-US"/>
        </a:p>
      </dgm:t>
    </dgm:pt>
    <dgm:pt modelId="{1628688D-2043-4CBC-AAB6-DEAEB39009C0}" type="sibTrans" cxnId="{57629E72-4F03-4B07-A674-510CA34E1E21}">
      <dgm:prSet/>
      <dgm:spPr/>
      <dgm:t>
        <a:bodyPr/>
        <a:lstStyle/>
        <a:p>
          <a:endParaRPr lang="en-US"/>
        </a:p>
      </dgm:t>
    </dgm:pt>
    <dgm:pt modelId="{FA87461D-86E8-401F-B10B-EF7CDF819492}">
      <dgm:prSet/>
      <dgm:spPr/>
      <dgm:t>
        <a:bodyPr/>
        <a:lstStyle/>
        <a:p>
          <a:pPr rtl="0"/>
          <a:r>
            <a:rPr lang="en-US" b="1" dirty="0">
              <a:latin typeface="Arial"/>
              <a:cs typeface="Arial"/>
            </a:rPr>
            <a:t>Fernando José Rodrigues de Macedo           RM: 57849</a:t>
          </a:r>
        </a:p>
      </dgm:t>
    </dgm:pt>
    <dgm:pt modelId="{F0189D92-6AC4-49E9-91CA-19ACC168E9B1}" type="parTrans" cxnId="{2B9F796C-117A-4390-B3AC-AA2571FD16A0}">
      <dgm:prSet/>
      <dgm:spPr/>
      <dgm:t>
        <a:bodyPr/>
        <a:lstStyle/>
        <a:p>
          <a:endParaRPr lang="en-US"/>
        </a:p>
      </dgm:t>
    </dgm:pt>
    <dgm:pt modelId="{FC5BC4B1-BD6B-4639-A611-C5387FD612BA}" type="sibTrans" cxnId="{2B9F796C-117A-4390-B3AC-AA2571FD16A0}">
      <dgm:prSet/>
      <dgm:spPr/>
      <dgm:t>
        <a:bodyPr/>
        <a:lstStyle/>
        <a:p>
          <a:endParaRPr lang="en-US"/>
        </a:p>
      </dgm:t>
    </dgm:pt>
    <dgm:pt modelId="{BE79420B-4BC9-4D85-94E8-9AD02DB1B123}">
      <dgm:prSet/>
      <dgm:spPr/>
      <dgm:t>
        <a:bodyPr/>
        <a:lstStyle/>
        <a:p>
          <a:pPr rtl="0"/>
          <a:r>
            <a:rPr lang="en-US" b="1" dirty="0">
              <a:latin typeface="Arial"/>
              <a:cs typeface="Arial"/>
            </a:rPr>
            <a:t>Gustavo Mota Leonardi	                         RM: 60663</a:t>
          </a:r>
          <a:br>
            <a:rPr lang="en-US" b="0" dirty="0">
              <a:latin typeface="Arial"/>
              <a:cs typeface="Arial"/>
            </a:rPr>
          </a:br>
          <a:endParaRPr lang="en-US" b="0" dirty="0">
            <a:latin typeface="Arial"/>
            <a:cs typeface="Arial"/>
          </a:endParaRPr>
        </a:p>
      </dgm:t>
    </dgm:pt>
    <dgm:pt modelId="{00C04EA3-3DAA-4849-B87C-660D99A12A6B}" type="parTrans" cxnId="{163D2A69-FEB7-4F72-BAF6-5AA5C152E89D}">
      <dgm:prSet/>
      <dgm:spPr/>
      <dgm:t>
        <a:bodyPr/>
        <a:lstStyle/>
        <a:p>
          <a:endParaRPr lang="en-US"/>
        </a:p>
      </dgm:t>
    </dgm:pt>
    <dgm:pt modelId="{8505CA28-893A-4EF9-B9D3-8F08675E3FA6}" type="sibTrans" cxnId="{163D2A69-FEB7-4F72-BAF6-5AA5C152E89D}">
      <dgm:prSet/>
      <dgm:spPr/>
      <dgm:t>
        <a:bodyPr/>
        <a:lstStyle/>
        <a:p>
          <a:endParaRPr lang="en-US"/>
        </a:p>
      </dgm:t>
    </dgm:pt>
    <dgm:pt modelId="{85780B33-9016-4F69-B2D3-322592813165}">
      <dgm:prSet phldr="0"/>
      <dgm:spPr/>
      <dgm:t>
        <a:bodyPr/>
        <a:lstStyle/>
        <a:p>
          <a:pPr rtl="0"/>
          <a:r>
            <a:rPr lang="en-US" b="1" dirty="0">
              <a:latin typeface="Arial"/>
              <a:cs typeface="Arial"/>
            </a:rPr>
            <a:t>Damião Lima Silva 			            RM:60760</a:t>
          </a:r>
        </a:p>
      </dgm:t>
    </dgm:pt>
    <dgm:pt modelId="{4C42E5F0-99B6-49F6-881F-83B3E46203EF}" type="parTrans" cxnId="{7F4F3756-301C-4D71-AAA2-D7EFE440A4EB}">
      <dgm:prSet/>
      <dgm:spPr/>
      <dgm:t>
        <a:bodyPr/>
        <a:lstStyle/>
        <a:p>
          <a:endParaRPr lang="pt-BR"/>
        </a:p>
      </dgm:t>
    </dgm:pt>
    <dgm:pt modelId="{8E6FF431-9D94-4A06-BCB0-E5686C5A9F41}" type="sibTrans" cxnId="{7F4F3756-301C-4D71-AAA2-D7EFE440A4EB}">
      <dgm:prSet/>
      <dgm:spPr/>
      <dgm:t>
        <a:bodyPr/>
        <a:lstStyle/>
        <a:p>
          <a:endParaRPr lang="pt-BR"/>
        </a:p>
      </dgm:t>
    </dgm:pt>
    <dgm:pt modelId="{F186A910-70BE-48E4-A67D-A005FAE7DF26}" type="pres">
      <dgm:prSet presAssocID="{1404AAAB-66B2-4A3F-89B4-DA6E6739C8AF}" presName="vert0" presStyleCnt="0">
        <dgm:presLayoutVars>
          <dgm:dir/>
          <dgm:animOne val="branch"/>
          <dgm:animLvl val="lvl"/>
        </dgm:presLayoutVars>
      </dgm:prSet>
      <dgm:spPr/>
    </dgm:pt>
    <dgm:pt modelId="{2A6E28B9-39B1-4E00-9D3B-5FDAE61057DD}" type="pres">
      <dgm:prSet presAssocID="{EBFEBA9A-92E3-4BCE-BF40-1C59A738A683}" presName="thickLine" presStyleLbl="alignNode1" presStyleIdx="0" presStyleCnt="9"/>
      <dgm:spPr/>
    </dgm:pt>
    <dgm:pt modelId="{14871854-D80B-40C4-A107-E2D92E58B470}" type="pres">
      <dgm:prSet presAssocID="{EBFEBA9A-92E3-4BCE-BF40-1C59A738A683}" presName="horz1" presStyleCnt="0"/>
      <dgm:spPr/>
    </dgm:pt>
    <dgm:pt modelId="{7E83290F-B651-4075-86B4-9818E32636D6}" type="pres">
      <dgm:prSet presAssocID="{EBFEBA9A-92E3-4BCE-BF40-1C59A738A683}" presName="tx1" presStyleLbl="revTx" presStyleIdx="0" presStyleCnt="9"/>
      <dgm:spPr/>
    </dgm:pt>
    <dgm:pt modelId="{73C671F0-7788-4D67-9CD1-A0A6E221BA65}" type="pres">
      <dgm:prSet presAssocID="{EBFEBA9A-92E3-4BCE-BF40-1C59A738A683}" presName="vert1" presStyleCnt="0"/>
      <dgm:spPr/>
    </dgm:pt>
    <dgm:pt modelId="{1B3E7C56-6C25-4D65-AA55-06924CAEE647}" type="pres">
      <dgm:prSet presAssocID="{C2B33050-230D-4735-9CD0-98D0E59401BC}" presName="thickLine" presStyleLbl="alignNode1" presStyleIdx="1" presStyleCnt="9"/>
      <dgm:spPr/>
    </dgm:pt>
    <dgm:pt modelId="{4A29B6D3-7986-48E8-B638-641D69DC1F0E}" type="pres">
      <dgm:prSet presAssocID="{C2B33050-230D-4735-9CD0-98D0E59401BC}" presName="horz1" presStyleCnt="0"/>
      <dgm:spPr/>
    </dgm:pt>
    <dgm:pt modelId="{CEE5F4DC-8FDC-4DFE-8EB0-286887786C8B}" type="pres">
      <dgm:prSet presAssocID="{C2B33050-230D-4735-9CD0-98D0E59401BC}" presName="tx1" presStyleLbl="revTx" presStyleIdx="1" presStyleCnt="9"/>
      <dgm:spPr/>
    </dgm:pt>
    <dgm:pt modelId="{0E950579-785D-403E-A559-304432654272}" type="pres">
      <dgm:prSet presAssocID="{C2B33050-230D-4735-9CD0-98D0E59401BC}" presName="vert1" presStyleCnt="0"/>
      <dgm:spPr/>
    </dgm:pt>
    <dgm:pt modelId="{40D8F60B-42BD-40B2-9BCA-1F50521F15CB}" type="pres">
      <dgm:prSet presAssocID="{142A61AC-A11C-4132-9709-FD429FC6AD62}" presName="thickLine" presStyleLbl="alignNode1" presStyleIdx="2" presStyleCnt="9"/>
      <dgm:spPr/>
    </dgm:pt>
    <dgm:pt modelId="{E58F1918-2013-4790-AB63-2B48C1F22D77}" type="pres">
      <dgm:prSet presAssocID="{142A61AC-A11C-4132-9709-FD429FC6AD62}" presName="horz1" presStyleCnt="0"/>
      <dgm:spPr/>
    </dgm:pt>
    <dgm:pt modelId="{A5901FA3-20FD-4E31-B6D0-81C64D161336}" type="pres">
      <dgm:prSet presAssocID="{142A61AC-A11C-4132-9709-FD429FC6AD62}" presName="tx1" presStyleLbl="revTx" presStyleIdx="2" presStyleCnt="9"/>
      <dgm:spPr/>
    </dgm:pt>
    <dgm:pt modelId="{F2E1AC94-3EC2-4B46-BE44-9403FB4CEA2A}" type="pres">
      <dgm:prSet presAssocID="{142A61AC-A11C-4132-9709-FD429FC6AD62}" presName="vert1" presStyleCnt="0"/>
      <dgm:spPr/>
    </dgm:pt>
    <dgm:pt modelId="{FFB6DD81-8FFD-4291-AEC3-E6BF087AA0A4}" type="pres">
      <dgm:prSet presAssocID="{85780B33-9016-4F69-B2D3-322592813165}" presName="thickLine" presStyleLbl="alignNode1" presStyleIdx="3" presStyleCnt="9"/>
      <dgm:spPr/>
    </dgm:pt>
    <dgm:pt modelId="{6873134D-0AAE-4400-9AE6-8B0DED7F76E9}" type="pres">
      <dgm:prSet presAssocID="{85780B33-9016-4F69-B2D3-322592813165}" presName="horz1" presStyleCnt="0"/>
      <dgm:spPr/>
    </dgm:pt>
    <dgm:pt modelId="{CE6E739B-BFDE-4FE1-B44C-BC44C6461D20}" type="pres">
      <dgm:prSet presAssocID="{85780B33-9016-4F69-B2D3-322592813165}" presName="tx1" presStyleLbl="revTx" presStyleIdx="3" presStyleCnt="9"/>
      <dgm:spPr/>
    </dgm:pt>
    <dgm:pt modelId="{E49B764A-0088-468D-AC37-ED5F7422413C}" type="pres">
      <dgm:prSet presAssocID="{85780B33-9016-4F69-B2D3-322592813165}" presName="vert1" presStyleCnt="0"/>
      <dgm:spPr/>
    </dgm:pt>
    <dgm:pt modelId="{D35CFB32-77F3-42C1-8F9F-72E335E5950B}" type="pres">
      <dgm:prSet presAssocID="{7D0E744B-A54E-4DBF-8B66-63020872AAA2}" presName="thickLine" presStyleLbl="alignNode1" presStyleIdx="4" presStyleCnt="9"/>
      <dgm:spPr/>
    </dgm:pt>
    <dgm:pt modelId="{966CFEE1-A2D3-41C3-94BD-7B7D67F996B8}" type="pres">
      <dgm:prSet presAssocID="{7D0E744B-A54E-4DBF-8B66-63020872AAA2}" presName="horz1" presStyleCnt="0"/>
      <dgm:spPr/>
    </dgm:pt>
    <dgm:pt modelId="{1DA98961-591F-4F36-B820-D26F9018C6D3}" type="pres">
      <dgm:prSet presAssocID="{7D0E744B-A54E-4DBF-8B66-63020872AAA2}" presName="tx1" presStyleLbl="revTx" presStyleIdx="4" presStyleCnt="9"/>
      <dgm:spPr/>
    </dgm:pt>
    <dgm:pt modelId="{4E34A5E8-D6E2-4A08-B54B-21255F0F48C4}" type="pres">
      <dgm:prSet presAssocID="{7D0E744B-A54E-4DBF-8B66-63020872AAA2}" presName="vert1" presStyleCnt="0"/>
      <dgm:spPr/>
    </dgm:pt>
    <dgm:pt modelId="{A6911948-B7B0-42E1-8E9B-4CED95F919CE}" type="pres">
      <dgm:prSet presAssocID="{01F383D0-6934-49E5-B7BD-41D37069A6F4}" presName="thickLine" presStyleLbl="alignNode1" presStyleIdx="5" presStyleCnt="9"/>
      <dgm:spPr/>
    </dgm:pt>
    <dgm:pt modelId="{A649F4A7-EE57-47AF-BBB3-D44AB2F1DE3C}" type="pres">
      <dgm:prSet presAssocID="{01F383D0-6934-49E5-B7BD-41D37069A6F4}" presName="horz1" presStyleCnt="0"/>
      <dgm:spPr/>
    </dgm:pt>
    <dgm:pt modelId="{730C2C44-E38F-4831-8FC4-F77588CB33E9}" type="pres">
      <dgm:prSet presAssocID="{01F383D0-6934-49E5-B7BD-41D37069A6F4}" presName="tx1" presStyleLbl="revTx" presStyleIdx="5" presStyleCnt="9"/>
      <dgm:spPr/>
    </dgm:pt>
    <dgm:pt modelId="{787482B7-A8F2-461D-9678-197FDACFF7D4}" type="pres">
      <dgm:prSet presAssocID="{01F383D0-6934-49E5-B7BD-41D37069A6F4}" presName="vert1" presStyleCnt="0"/>
      <dgm:spPr/>
    </dgm:pt>
    <dgm:pt modelId="{F9A36F7F-10F0-4E4D-A3C9-B964015250BC}" type="pres">
      <dgm:prSet presAssocID="{0072104F-2B06-402B-A6F2-74FF17205728}" presName="thickLine" presStyleLbl="alignNode1" presStyleIdx="6" presStyleCnt="9"/>
      <dgm:spPr/>
    </dgm:pt>
    <dgm:pt modelId="{8905ABFF-0C7C-4B9F-8D6B-91104B447C4B}" type="pres">
      <dgm:prSet presAssocID="{0072104F-2B06-402B-A6F2-74FF17205728}" presName="horz1" presStyleCnt="0"/>
      <dgm:spPr/>
    </dgm:pt>
    <dgm:pt modelId="{C4CD1D64-5E5E-4DDD-9D78-C6931EB32001}" type="pres">
      <dgm:prSet presAssocID="{0072104F-2B06-402B-A6F2-74FF17205728}" presName="tx1" presStyleLbl="revTx" presStyleIdx="6" presStyleCnt="9"/>
      <dgm:spPr/>
    </dgm:pt>
    <dgm:pt modelId="{326FEB4C-7328-476E-929A-25CD76D1FA4D}" type="pres">
      <dgm:prSet presAssocID="{0072104F-2B06-402B-A6F2-74FF17205728}" presName="vert1" presStyleCnt="0"/>
      <dgm:spPr/>
    </dgm:pt>
    <dgm:pt modelId="{663094CD-169F-4028-A98D-8B225284AD8E}" type="pres">
      <dgm:prSet presAssocID="{FA87461D-86E8-401F-B10B-EF7CDF819492}" presName="thickLine" presStyleLbl="alignNode1" presStyleIdx="7" presStyleCnt="9"/>
      <dgm:spPr/>
    </dgm:pt>
    <dgm:pt modelId="{BDFA2BB7-05C7-49C0-8053-AAC9ED5DFD14}" type="pres">
      <dgm:prSet presAssocID="{FA87461D-86E8-401F-B10B-EF7CDF819492}" presName="horz1" presStyleCnt="0"/>
      <dgm:spPr/>
    </dgm:pt>
    <dgm:pt modelId="{C76DEBD6-7C19-4F5F-8AD8-3B255859BE69}" type="pres">
      <dgm:prSet presAssocID="{FA87461D-86E8-401F-B10B-EF7CDF819492}" presName="tx1" presStyleLbl="revTx" presStyleIdx="7" presStyleCnt="9"/>
      <dgm:spPr/>
    </dgm:pt>
    <dgm:pt modelId="{E9A75B35-3800-4D04-8BE4-68D05B43FAB6}" type="pres">
      <dgm:prSet presAssocID="{FA87461D-86E8-401F-B10B-EF7CDF819492}" presName="vert1" presStyleCnt="0"/>
      <dgm:spPr/>
    </dgm:pt>
    <dgm:pt modelId="{DBB5A624-69E0-4D88-9E94-C3B4BE44AB0D}" type="pres">
      <dgm:prSet presAssocID="{BE79420B-4BC9-4D85-94E8-9AD02DB1B123}" presName="thickLine" presStyleLbl="alignNode1" presStyleIdx="8" presStyleCnt="9"/>
      <dgm:spPr/>
    </dgm:pt>
    <dgm:pt modelId="{5A4D47CA-B8D1-4208-AE2A-6DCAC08D720B}" type="pres">
      <dgm:prSet presAssocID="{BE79420B-4BC9-4D85-94E8-9AD02DB1B123}" presName="horz1" presStyleCnt="0"/>
      <dgm:spPr/>
    </dgm:pt>
    <dgm:pt modelId="{FEF9AF65-792C-4E47-823F-E7BA111C461D}" type="pres">
      <dgm:prSet presAssocID="{BE79420B-4BC9-4D85-94E8-9AD02DB1B123}" presName="tx1" presStyleLbl="revTx" presStyleIdx="8" presStyleCnt="9"/>
      <dgm:spPr/>
    </dgm:pt>
    <dgm:pt modelId="{0069F99A-E06B-4FEE-8752-DF0E2E69CEC6}" type="pres">
      <dgm:prSet presAssocID="{BE79420B-4BC9-4D85-94E8-9AD02DB1B123}" presName="vert1" presStyleCnt="0"/>
      <dgm:spPr/>
    </dgm:pt>
  </dgm:ptLst>
  <dgm:cxnLst>
    <dgm:cxn modelId="{6AB8B826-AE30-44C2-96B1-16FA46E815F1}" type="presOf" srcId="{142A61AC-A11C-4132-9709-FD429FC6AD62}" destId="{A5901FA3-20FD-4E31-B6D0-81C64D161336}" srcOrd="0" destOrd="0" presId="urn:microsoft.com/office/officeart/2008/layout/LinedList"/>
    <dgm:cxn modelId="{B2E8F02E-6747-475B-835D-A5E8AF562376}" type="presOf" srcId="{C2B33050-230D-4735-9CD0-98D0E59401BC}" destId="{CEE5F4DC-8FDC-4DFE-8EB0-286887786C8B}" srcOrd="0" destOrd="0" presId="urn:microsoft.com/office/officeart/2008/layout/LinedList"/>
    <dgm:cxn modelId="{65E4D861-2541-42F7-8D02-E5E141319B45}" srcId="{1404AAAB-66B2-4A3F-89B4-DA6E6739C8AF}" destId="{EBFEBA9A-92E3-4BCE-BF40-1C59A738A683}" srcOrd="0" destOrd="0" parTransId="{03BF03CB-292C-4D50-9BF9-6E5ED0E6CA96}" sibTransId="{5381F8C5-81C9-4427-ADFA-7719B9F31A8A}"/>
    <dgm:cxn modelId="{11AFDD44-FD0A-497F-9E5A-AB25C2430B66}" type="presOf" srcId="{BE79420B-4BC9-4D85-94E8-9AD02DB1B123}" destId="{FEF9AF65-792C-4E47-823F-E7BA111C461D}" srcOrd="0" destOrd="0" presId="urn:microsoft.com/office/officeart/2008/layout/LinedList"/>
    <dgm:cxn modelId="{163D2A69-FEB7-4F72-BAF6-5AA5C152E89D}" srcId="{1404AAAB-66B2-4A3F-89B4-DA6E6739C8AF}" destId="{BE79420B-4BC9-4D85-94E8-9AD02DB1B123}" srcOrd="8" destOrd="0" parTransId="{00C04EA3-3DAA-4849-B87C-660D99A12A6B}" sibTransId="{8505CA28-893A-4EF9-B9D3-8F08675E3FA6}"/>
    <dgm:cxn modelId="{2B9F796C-117A-4390-B3AC-AA2571FD16A0}" srcId="{1404AAAB-66B2-4A3F-89B4-DA6E6739C8AF}" destId="{FA87461D-86E8-401F-B10B-EF7CDF819492}" srcOrd="7" destOrd="0" parTransId="{F0189D92-6AC4-49E9-91CA-19ACC168E9B1}" sibTransId="{FC5BC4B1-BD6B-4639-A611-C5387FD612BA}"/>
    <dgm:cxn modelId="{57629E72-4F03-4B07-A674-510CA34E1E21}" srcId="{1404AAAB-66B2-4A3F-89B4-DA6E6739C8AF}" destId="{0072104F-2B06-402B-A6F2-74FF17205728}" srcOrd="6" destOrd="0" parTransId="{CAB0979D-219C-4290-A230-8AB44B635A4D}" sibTransId="{1628688D-2043-4CBC-AAB6-DEAEB39009C0}"/>
    <dgm:cxn modelId="{A8ACF954-3DCB-48C0-8F37-754D348F22F4}" type="presOf" srcId="{01F383D0-6934-49E5-B7BD-41D37069A6F4}" destId="{730C2C44-E38F-4831-8FC4-F77588CB33E9}" srcOrd="0" destOrd="0" presId="urn:microsoft.com/office/officeart/2008/layout/LinedList"/>
    <dgm:cxn modelId="{7F4F3756-301C-4D71-AAA2-D7EFE440A4EB}" srcId="{1404AAAB-66B2-4A3F-89B4-DA6E6739C8AF}" destId="{85780B33-9016-4F69-B2D3-322592813165}" srcOrd="3" destOrd="0" parTransId="{4C42E5F0-99B6-49F6-881F-83B3E46203EF}" sibTransId="{8E6FF431-9D94-4A06-BCB0-E5686C5A9F41}"/>
    <dgm:cxn modelId="{2C3E5583-D772-4A37-9066-B9FA6E820CAD}" type="presOf" srcId="{FA87461D-86E8-401F-B10B-EF7CDF819492}" destId="{C76DEBD6-7C19-4F5F-8AD8-3B255859BE69}" srcOrd="0" destOrd="0" presId="urn:microsoft.com/office/officeart/2008/layout/LinedList"/>
    <dgm:cxn modelId="{26214E96-C07F-4132-A2F1-BB54B4DF41D8}" srcId="{1404AAAB-66B2-4A3F-89B4-DA6E6739C8AF}" destId="{01F383D0-6934-49E5-B7BD-41D37069A6F4}" srcOrd="5" destOrd="0" parTransId="{CA7869FE-54F0-469A-AAA3-E087718106D2}" sibTransId="{C64B216D-AE5F-4FFD-9207-C52D366CCAE9}"/>
    <dgm:cxn modelId="{B945989C-9C2B-4822-976B-1CC31CD226F0}" srcId="{1404AAAB-66B2-4A3F-89B4-DA6E6739C8AF}" destId="{7D0E744B-A54E-4DBF-8B66-63020872AAA2}" srcOrd="4" destOrd="0" parTransId="{AC27FE24-AA96-48BA-93D7-DF6DDC773593}" sibTransId="{C6A46A15-7067-4960-A028-5DD047D319B1}"/>
    <dgm:cxn modelId="{D6258CA1-C510-4382-A906-DC268B85AA9C}" type="presOf" srcId="{0072104F-2B06-402B-A6F2-74FF17205728}" destId="{C4CD1D64-5E5E-4DDD-9D78-C6931EB32001}" srcOrd="0" destOrd="0" presId="urn:microsoft.com/office/officeart/2008/layout/LinedList"/>
    <dgm:cxn modelId="{29C89EA5-F6ED-44F1-A54C-146CA2D230A8}" srcId="{1404AAAB-66B2-4A3F-89B4-DA6E6739C8AF}" destId="{C2B33050-230D-4735-9CD0-98D0E59401BC}" srcOrd="1" destOrd="0" parTransId="{CA11966A-9520-4B10-93B6-C25FEA95A36C}" sibTransId="{ACA02663-DF4B-4C9C-82FE-899A659FB8A8}"/>
    <dgm:cxn modelId="{E740ABB0-9898-4C0B-9F99-E372027F45B2}" type="presOf" srcId="{EBFEBA9A-92E3-4BCE-BF40-1C59A738A683}" destId="{7E83290F-B651-4075-86B4-9818E32636D6}" srcOrd="0" destOrd="0" presId="urn:microsoft.com/office/officeart/2008/layout/LinedList"/>
    <dgm:cxn modelId="{67ACA8C8-C6CC-4E1F-9FDB-3E2459F08BAB}" type="presOf" srcId="{7D0E744B-A54E-4DBF-8B66-63020872AAA2}" destId="{1DA98961-591F-4F36-B820-D26F9018C6D3}" srcOrd="0" destOrd="0" presId="urn:microsoft.com/office/officeart/2008/layout/LinedList"/>
    <dgm:cxn modelId="{A0B693EB-C86F-44A4-9EED-F3D24BCDECA5}" type="presOf" srcId="{85780B33-9016-4F69-B2D3-322592813165}" destId="{CE6E739B-BFDE-4FE1-B44C-BC44C6461D20}" srcOrd="0" destOrd="0" presId="urn:microsoft.com/office/officeart/2008/layout/LinedList"/>
    <dgm:cxn modelId="{379199F5-2FE9-4BBA-A7DF-A2A4285B248F}" srcId="{1404AAAB-66B2-4A3F-89B4-DA6E6739C8AF}" destId="{142A61AC-A11C-4132-9709-FD429FC6AD62}" srcOrd="2" destOrd="0" parTransId="{882F2811-9E1C-466B-85D2-AA324CFA28CB}" sibTransId="{2C7E5EE4-2235-4521-9609-C8A7BCCDAA26}"/>
    <dgm:cxn modelId="{BA34BFFE-491E-47E4-AAD1-EAF08D71B745}" type="presOf" srcId="{1404AAAB-66B2-4A3F-89B4-DA6E6739C8AF}" destId="{F186A910-70BE-48E4-A67D-A005FAE7DF26}" srcOrd="0" destOrd="0" presId="urn:microsoft.com/office/officeart/2008/layout/LinedList"/>
    <dgm:cxn modelId="{F46F4CB6-810A-4650-A614-E8B9FD703E6E}" type="presParOf" srcId="{F186A910-70BE-48E4-A67D-A005FAE7DF26}" destId="{2A6E28B9-39B1-4E00-9D3B-5FDAE61057DD}" srcOrd="0" destOrd="0" presId="urn:microsoft.com/office/officeart/2008/layout/LinedList"/>
    <dgm:cxn modelId="{46F2F828-77F6-44B6-97BB-0CC8A55D10BC}" type="presParOf" srcId="{F186A910-70BE-48E4-A67D-A005FAE7DF26}" destId="{14871854-D80B-40C4-A107-E2D92E58B470}" srcOrd="1" destOrd="0" presId="urn:microsoft.com/office/officeart/2008/layout/LinedList"/>
    <dgm:cxn modelId="{EA0FB536-4CB0-46E0-AC75-34CFB944CE2F}" type="presParOf" srcId="{14871854-D80B-40C4-A107-E2D92E58B470}" destId="{7E83290F-B651-4075-86B4-9818E32636D6}" srcOrd="0" destOrd="0" presId="urn:microsoft.com/office/officeart/2008/layout/LinedList"/>
    <dgm:cxn modelId="{311324E5-5D6E-4BEB-8343-C68E99094AE9}" type="presParOf" srcId="{14871854-D80B-40C4-A107-E2D92E58B470}" destId="{73C671F0-7788-4D67-9CD1-A0A6E221BA65}" srcOrd="1" destOrd="0" presId="urn:microsoft.com/office/officeart/2008/layout/LinedList"/>
    <dgm:cxn modelId="{2444A686-1E83-4A4A-94AA-9FADAA5A4FF0}" type="presParOf" srcId="{F186A910-70BE-48E4-A67D-A005FAE7DF26}" destId="{1B3E7C56-6C25-4D65-AA55-06924CAEE647}" srcOrd="2" destOrd="0" presId="urn:microsoft.com/office/officeart/2008/layout/LinedList"/>
    <dgm:cxn modelId="{40828AEE-007C-4DFF-B95B-3944A07B924B}" type="presParOf" srcId="{F186A910-70BE-48E4-A67D-A005FAE7DF26}" destId="{4A29B6D3-7986-48E8-B638-641D69DC1F0E}" srcOrd="3" destOrd="0" presId="urn:microsoft.com/office/officeart/2008/layout/LinedList"/>
    <dgm:cxn modelId="{A0EE1454-BF28-4D4A-BB5D-2292B95CA09B}" type="presParOf" srcId="{4A29B6D3-7986-48E8-B638-641D69DC1F0E}" destId="{CEE5F4DC-8FDC-4DFE-8EB0-286887786C8B}" srcOrd="0" destOrd="0" presId="urn:microsoft.com/office/officeart/2008/layout/LinedList"/>
    <dgm:cxn modelId="{EB76F375-B4BF-47CC-8A81-D9EDAA8CCE0E}" type="presParOf" srcId="{4A29B6D3-7986-48E8-B638-641D69DC1F0E}" destId="{0E950579-785D-403E-A559-304432654272}" srcOrd="1" destOrd="0" presId="urn:microsoft.com/office/officeart/2008/layout/LinedList"/>
    <dgm:cxn modelId="{C88E55ED-1D80-4B95-B31D-949E992FBB72}" type="presParOf" srcId="{F186A910-70BE-48E4-A67D-A005FAE7DF26}" destId="{40D8F60B-42BD-40B2-9BCA-1F50521F15CB}" srcOrd="4" destOrd="0" presId="urn:microsoft.com/office/officeart/2008/layout/LinedList"/>
    <dgm:cxn modelId="{BBF17070-65FE-4AAF-AD4F-D709E554F109}" type="presParOf" srcId="{F186A910-70BE-48E4-A67D-A005FAE7DF26}" destId="{E58F1918-2013-4790-AB63-2B48C1F22D77}" srcOrd="5" destOrd="0" presId="urn:microsoft.com/office/officeart/2008/layout/LinedList"/>
    <dgm:cxn modelId="{19C20CF1-6919-4C09-9728-A730FA435556}" type="presParOf" srcId="{E58F1918-2013-4790-AB63-2B48C1F22D77}" destId="{A5901FA3-20FD-4E31-B6D0-81C64D161336}" srcOrd="0" destOrd="0" presId="urn:microsoft.com/office/officeart/2008/layout/LinedList"/>
    <dgm:cxn modelId="{DAC2EF2D-A951-4E1D-8F51-08B791745BF6}" type="presParOf" srcId="{E58F1918-2013-4790-AB63-2B48C1F22D77}" destId="{F2E1AC94-3EC2-4B46-BE44-9403FB4CEA2A}" srcOrd="1" destOrd="0" presId="urn:microsoft.com/office/officeart/2008/layout/LinedList"/>
    <dgm:cxn modelId="{DA133321-51DE-44D3-837E-76335004BAE3}" type="presParOf" srcId="{F186A910-70BE-48E4-A67D-A005FAE7DF26}" destId="{FFB6DD81-8FFD-4291-AEC3-E6BF087AA0A4}" srcOrd="6" destOrd="0" presId="urn:microsoft.com/office/officeart/2008/layout/LinedList"/>
    <dgm:cxn modelId="{BE927454-9D84-4A5D-8698-ED56D8B8F641}" type="presParOf" srcId="{F186A910-70BE-48E4-A67D-A005FAE7DF26}" destId="{6873134D-0AAE-4400-9AE6-8B0DED7F76E9}" srcOrd="7" destOrd="0" presId="urn:microsoft.com/office/officeart/2008/layout/LinedList"/>
    <dgm:cxn modelId="{97320EEA-731D-427A-BF95-79EBD78B4657}" type="presParOf" srcId="{6873134D-0AAE-4400-9AE6-8B0DED7F76E9}" destId="{CE6E739B-BFDE-4FE1-B44C-BC44C6461D20}" srcOrd="0" destOrd="0" presId="urn:microsoft.com/office/officeart/2008/layout/LinedList"/>
    <dgm:cxn modelId="{7D2FD189-45DD-4356-A351-469F56A6787F}" type="presParOf" srcId="{6873134D-0AAE-4400-9AE6-8B0DED7F76E9}" destId="{E49B764A-0088-468D-AC37-ED5F7422413C}" srcOrd="1" destOrd="0" presId="urn:microsoft.com/office/officeart/2008/layout/LinedList"/>
    <dgm:cxn modelId="{DC402309-E0C3-4259-AC8C-A226FB22AE7A}" type="presParOf" srcId="{F186A910-70BE-48E4-A67D-A005FAE7DF26}" destId="{D35CFB32-77F3-42C1-8F9F-72E335E5950B}" srcOrd="8" destOrd="0" presId="urn:microsoft.com/office/officeart/2008/layout/LinedList"/>
    <dgm:cxn modelId="{8D5711B7-B641-42F2-BEBA-14AB9371A16A}" type="presParOf" srcId="{F186A910-70BE-48E4-A67D-A005FAE7DF26}" destId="{966CFEE1-A2D3-41C3-94BD-7B7D67F996B8}" srcOrd="9" destOrd="0" presId="urn:microsoft.com/office/officeart/2008/layout/LinedList"/>
    <dgm:cxn modelId="{C1823D22-9720-48C3-82B5-8BA9A2BDE526}" type="presParOf" srcId="{966CFEE1-A2D3-41C3-94BD-7B7D67F996B8}" destId="{1DA98961-591F-4F36-B820-D26F9018C6D3}" srcOrd="0" destOrd="0" presId="urn:microsoft.com/office/officeart/2008/layout/LinedList"/>
    <dgm:cxn modelId="{FB8F5F5B-5729-452B-AE16-61028959A552}" type="presParOf" srcId="{966CFEE1-A2D3-41C3-94BD-7B7D67F996B8}" destId="{4E34A5E8-D6E2-4A08-B54B-21255F0F48C4}" srcOrd="1" destOrd="0" presId="urn:microsoft.com/office/officeart/2008/layout/LinedList"/>
    <dgm:cxn modelId="{F892DB0A-392F-4D6E-A0C4-81A398C55F17}" type="presParOf" srcId="{F186A910-70BE-48E4-A67D-A005FAE7DF26}" destId="{A6911948-B7B0-42E1-8E9B-4CED95F919CE}" srcOrd="10" destOrd="0" presId="urn:microsoft.com/office/officeart/2008/layout/LinedList"/>
    <dgm:cxn modelId="{BC15CC8B-BAB4-41F2-B69E-60EC9A93E41F}" type="presParOf" srcId="{F186A910-70BE-48E4-A67D-A005FAE7DF26}" destId="{A649F4A7-EE57-47AF-BBB3-D44AB2F1DE3C}" srcOrd="11" destOrd="0" presId="urn:microsoft.com/office/officeart/2008/layout/LinedList"/>
    <dgm:cxn modelId="{F0FB1E6D-1DBF-4967-8884-E0F567609FDB}" type="presParOf" srcId="{A649F4A7-EE57-47AF-BBB3-D44AB2F1DE3C}" destId="{730C2C44-E38F-4831-8FC4-F77588CB33E9}" srcOrd="0" destOrd="0" presId="urn:microsoft.com/office/officeart/2008/layout/LinedList"/>
    <dgm:cxn modelId="{1DF2F364-0497-4EBB-A37E-712BD5E7ED14}" type="presParOf" srcId="{A649F4A7-EE57-47AF-BBB3-D44AB2F1DE3C}" destId="{787482B7-A8F2-461D-9678-197FDACFF7D4}" srcOrd="1" destOrd="0" presId="urn:microsoft.com/office/officeart/2008/layout/LinedList"/>
    <dgm:cxn modelId="{A23A6055-1DDF-4368-A6F7-F441AC8F38AD}" type="presParOf" srcId="{F186A910-70BE-48E4-A67D-A005FAE7DF26}" destId="{F9A36F7F-10F0-4E4D-A3C9-B964015250BC}" srcOrd="12" destOrd="0" presId="urn:microsoft.com/office/officeart/2008/layout/LinedList"/>
    <dgm:cxn modelId="{D67AD644-D686-4F57-9F09-E36F7EEA6E78}" type="presParOf" srcId="{F186A910-70BE-48E4-A67D-A005FAE7DF26}" destId="{8905ABFF-0C7C-4B9F-8D6B-91104B447C4B}" srcOrd="13" destOrd="0" presId="urn:microsoft.com/office/officeart/2008/layout/LinedList"/>
    <dgm:cxn modelId="{5A473CFA-004B-4B01-B0E2-4DD1BC0A4463}" type="presParOf" srcId="{8905ABFF-0C7C-4B9F-8D6B-91104B447C4B}" destId="{C4CD1D64-5E5E-4DDD-9D78-C6931EB32001}" srcOrd="0" destOrd="0" presId="urn:microsoft.com/office/officeart/2008/layout/LinedList"/>
    <dgm:cxn modelId="{6BAE7785-48E8-4CC7-A7DC-A923AD6A1E20}" type="presParOf" srcId="{8905ABFF-0C7C-4B9F-8D6B-91104B447C4B}" destId="{326FEB4C-7328-476E-929A-25CD76D1FA4D}" srcOrd="1" destOrd="0" presId="urn:microsoft.com/office/officeart/2008/layout/LinedList"/>
    <dgm:cxn modelId="{8F4F592A-F0BC-4C04-AB26-E76A8D20F214}" type="presParOf" srcId="{F186A910-70BE-48E4-A67D-A005FAE7DF26}" destId="{663094CD-169F-4028-A98D-8B225284AD8E}" srcOrd="14" destOrd="0" presId="urn:microsoft.com/office/officeart/2008/layout/LinedList"/>
    <dgm:cxn modelId="{19B5CFBC-DFE8-45B8-8142-02962ACEC91E}" type="presParOf" srcId="{F186A910-70BE-48E4-A67D-A005FAE7DF26}" destId="{BDFA2BB7-05C7-49C0-8053-AAC9ED5DFD14}" srcOrd="15" destOrd="0" presId="urn:microsoft.com/office/officeart/2008/layout/LinedList"/>
    <dgm:cxn modelId="{BB0DF7F0-968E-43FF-BA49-FA1DC3253225}" type="presParOf" srcId="{BDFA2BB7-05C7-49C0-8053-AAC9ED5DFD14}" destId="{C76DEBD6-7C19-4F5F-8AD8-3B255859BE69}" srcOrd="0" destOrd="0" presId="urn:microsoft.com/office/officeart/2008/layout/LinedList"/>
    <dgm:cxn modelId="{49D563A5-C768-4776-B7AA-DB7CBFC58A42}" type="presParOf" srcId="{BDFA2BB7-05C7-49C0-8053-AAC9ED5DFD14}" destId="{E9A75B35-3800-4D04-8BE4-68D05B43FAB6}" srcOrd="1" destOrd="0" presId="urn:microsoft.com/office/officeart/2008/layout/LinedList"/>
    <dgm:cxn modelId="{9634BD6E-4F26-4E6A-A732-5FA21A0CC896}" type="presParOf" srcId="{F186A910-70BE-48E4-A67D-A005FAE7DF26}" destId="{DBB5A624-69E0-4D88-9E94-C3B4BE44AB0D}" srcOrd="16" destOrd="0" presId="urn:microsoft.com/office/officeart/2008/layout/LinedList"/>
    <dgm:cxn modelId="{8EEFC861-1A30-49D2-8D6A-384F31A30900}" type="presParOf" srcId="{F186A910-70BE-48E4-A67D-A005FAE7DF26}" destId="{5A4D47CA-B8D1-4208-AE2A-6DCAC08D720B}" srcOrd="17" destOrd="0" presId="urn:microsoft.com/office/officeart/2008/layout/LinedList"/>
    <dgm:cxn modelId="{0C0A2663-8DC9-4711-885A-631F95476DA1}" type="presParOf" srcId="{5A4D47CA-B8D1-4208-AE2A-6DCAC08D720B}" destId="{FEF9AF65-792C-4E47-823F-E7BA111C461D}" srcOrd="0" destOrd="0" presId="urn:microsoft.com/office/officeart/2008/layout/LinedList"/>
    <dgm:cxn modelId="{6D329227-0F8E-41AF-B47E-CABE894171F2}" type="presParOf" srcId="{5A4D47CA-B8D1-4208-AE2A-6DCAC08D720B}" destId="{0069F99A-E06B-4FEE-8752-DF0E2E69CEC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E28B9-39B1-4E00-9D3B-5FDAE61057DD}">
      <dsp:nvSpPr>
        <dsp:cNvPr id="0" name=""/>
        <dsp:cNvSpPr/>
      </dsp:nvSpPr>
      <dsp:spPr>
        <a:xfrm>
          <a:off x="0" y="576"/>
          <a:ext cx="6159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3290F-B651-4075-86B4-9818E32636D6}">
      <dsp:nvSpPr>
        <dsp:cNvPr id="0" name=""/>
        <dsp:cNvSpPr/>
      </dsp:nvSpPr>
      <dsp:spPr>
        <a:xfrm>
          <a:off x="0" y="576"/>
          <a:ext cx="6159251" cy="524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/>
              <a:ea typeface="Calibri"/>
              <a:cs typeface="Calibri"/>
            </a:rPr>
            <a:t>Alison Ferreira da Silva			RM: 60070</a:t>
          </a:r>
        </a:p>
      </dsp:txBody>
      <dsp:txXfrm>
        <a:off x="0" y="576"/>
        <a:ext cx="6159251" cy="524258"/>
      </dsp:txXfrm>
    </dsp:sp>
    <dsp:sp modelId="{1B3E7C56-6C25-4D65-AA55-06924CAEE647}">
      <dsp:nvSpPr>
        <dsp:cNvPr id="0" name=""/>
        <dsp:cNvSpPr/>
      </dsp:nvSpPr>
      <dsp:spPr>
        <a:xfrm>
          <a:off x="0" y="524834"/>
          <a:ext cx="6159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5F4DC-8FDC-4DFE-8EB0-286887786C8B}">
      <dsp:nvSpPr>
        <dsp:cNvPr id="0" name=""/>
        <dsp:cNvSpPr/>
      </dsp:nvSpPr>
      <dsp:spPr>
        <a:xfrm>
          <a:off x="0" y="524834"/>
          <a:ext cx="6159251" cy="524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/>
              <a:cs typeface="Arial"/>
            </a:rPr>
            <a:t>Ana Paula Ferreira da Silva		            RM: 60545</a:t>
          </a:r>
        </a:p>
      </dsp:txBody>
      <dsp:txXfrm>
        <a:off x="0" y="524834"/>
        <a:ext cx="6159251" cy="524258"/>
      </dsp:txXfrm>
    </dsp:sp>
    <dsp:sp modelId="{40D8F60B-42BD-40B2-9BCA-1F50521F15CB}">
      <dsp:nvSpPr>
        <dsp:cNvPr id="0" name=""/>
        <dsp:cNvSpPr/>
      </dsp:nvSpPr>
      <dsp:spPr>
        <a:xfrm>
          <a:off x="0" y="1049093"/>
          <a:ext cx="6159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01FA3-20FD-4E31-B6D0-81C64D161336}">
      <dsp:nvSpPr>
        <dsp:cNvPr id="0" name=""/>
        <dsp:cNvSpPr/>
      </dsp:nvSpPr>
      <dsp:spPr>
        <a:xfrm>
          <a:off x="0" y="1049093"/>
          <a:ext cx="6159251" cy="524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/>
              <a:cs typeface="Arial"/>
            </a:rPr>
            <a:t>Christian </a:t>
          </a:r>
          <a:r>
            <a:rPr lang="en-US" sz="1500" b="1" u="none" kern="1200" dirty="0">
              <a:latin typeface="Arial"/>
              <a:cs typeface="Arial"/>
            </a:rPr>
            <a:t>Santana Santos		            RM: 60072</a:t>
          </a:r>
        </a:p>
      </dsp:txBody>
      <dsp:txXfrm>
        <a:off x="0" y="1049093"/>
        <a:ext cx="6159251" cy="524258"/>
      </dsp:txXfrm>
    </dsp:sp>
    <dsp:sp modelId="{FFB6DD81-8FFD-4291-AEC3-E6BF087AA0A4}">
      <dsp:nvSpPr>
        <dsp:cNvPr id="0" name=""/>
        <dsp:cNvSpPr/>
      </dsp:nvSpPr>
      <dsp:spPr>
        <a:xfrm>
          <a:off x="0" y="1573352"/>
          <a:ext cx="6159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E739B-BFDE-4FE1-B44C-BC44C6461D20}">
      <dsp:nvSpPr>
        <dsp:cNvPr id="0" name=""/>
        <dsp:cNvSpPr/>
      </dsp:nvSpPr>
      <dsp:spPr>
        <a:xfrm>
          <a:off x="0" y="1573352"/>
          <a:ext cx="6159251" cy="524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/>
              <a:cs typeface="Arial"/>
            </a:rPr>
            <a:t>Damião Lima Silva 			            RM:60760</a:t>
          </a:r>
        </a:p>
      </dsp:txBody>
      <dsp:txXfrm>
        <a:off x="0" y="1573352"/>
        <a:ext cx="6159251" cy="524258"/>
      </dsp:txXfrm>
    </dsp:sp>
    <dsp:sp modelId="{D35CFB32-77F3-42C1-8F9F-72E335E5950B}">
      <dsp:nvSpPr>
        <dsp:cNvPr id="0" name=""/>
        <dsp:cNvSpPr/>
      </dsp:nvSpPr>
      <dsp:spPr>
        <a:xfrm>
          <a:off x="0" y="2097610"/>
          <a:ext cx="6159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98961-591F-4F36-B820-D26F9018C6D3}">
      <dsp:nvSpPr>
        <dsp:cNvPr id="0" name=""/>
        <dsp:cNvSpPr/>
      </dsp:nvSpPr>
      <dsp:spPr>
        <a:xfrm>
          <a:off x="0" y="2097610"/>
          <a:ext cx="6159251" cy="524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/>
              <a:cs typeface="Arial"/>
            </a:rPr>
            <a:t>Danilo Silva de Lima				RM: 49483</a:t>
          </a:r>
        </a:p>
      </dsp:txBody>
      <dsp:txXfrm>
        <a:off x="0" y="2097610"/>
        <a:ext cx="6159251" cy="524258"/>
      </dsp:txXfrm>
    </dsp:sp>
    <dsp:sp modelId="{A6911948-B7B0-42E1-8E9B-4CED95F919CE}">
      <dsp:nvSpPr>
        <dsp:cNvPr id="0" name=""/>
        <dsp:cNvSpPr/>
      </dsp:nvSpPr>
      <dsp:spPr>
        <a:xfrm>
          <a:off x="0" y="2621869"/>
          <a:ext cx="6159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0C2C44-E38F-4831-8FC4-F77588CB33E9}">
      <dsp:nvSpPr>
        <dsp:cNvPr id="0" name=""/>
        <dsp:cNvSpPr/>
      </dsp:nvSpPr>
      <dsp:spPr>
        <a:xfrm>
          <a:off x="0" y="2621869"/>
          <a:ext cx="6159251" cy="524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/>
              <a:cs typeface="Arial"/>
            </a:rPr>
            <a:t>Enzo Dalcin Falcão				RM: 57543</a:t>
          </a:r>
        </a:p>
      </dsp:txBody>
      <dsp:txXfrm>
        <a:off x="0" y="2621869"/>
        <a:ext cx="6159251" cy="524258"/>
      </dsp:txXfrm>
    </dsp:sp>
    <dsp:sp modelId="{F9A36F7F-10F0-4E4D-A3C9-B964015250BC}">
      <dsp:nvSpPr>
        <dsp:cNvPr id="0" name=""/>
        <dsp:cNvSpPr/>
      </dsp:nvSpPr>
      <dsp:spPr>
        <a:xfrm>
          <a:off x="0" y="3146127"/>
          <a:ext cx="6159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CD1D64-5E5E-4DDD-9D78-C6931EB32001}">
      <dsp:nvSpPr>
        <dsp:cNvPr id="0" name=""/>
        <dsp:cNvSpPr/>
      </dsp:nvSpPr>
      <dsp:spPr>
        <a:xfrm>
          <a:off x="0" y="3146127"/>
          <a:ext cx="6159251" cy="524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/>
              <a:cs typeface="Arial"/>
            </a:rPr>
            <a:t>Esther Giulia Reis Ferreira                  	RM: 60083</a:t>
          </a:r>
        </a:p>
      </dsp:txBody>
      <dsp:txXfrm>
        <a:off x="0" y="3146127"/>
        <a:ext cx="6159251" cy="524258"/>
      </dsp:txXfrm>
    </dsp:sp>
    <dsp:sp modelId="{663094CD-169F-4028-A98D-8B225284AD8E}">
      <dsp:nvSpPr>
        <dsp:cNvPr id="0" name=""/>
        <dsp:cNvSpPr/>
      </dsp:nvSpPr>
      <dsp:spPr>
        <a:xfrm>
          <a:off x="0" y="3670386"/>
          <a:ext cx="6159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6DEBD6-7C19-4F5F-8AD8-3B255859BE69}">
      <dsp:nvSpPr>
        <dsp:cNvPr id="0" name=""/>
        <dsp:cNvSpPr/>
      </dsp:nvSpPr>
      <dsp:spPr>
        <a:xfrm>
          <a:off x="0" y="3670386"/>
          <a:ext cx="6159251" cy="524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/>
              <a:cs typeface="Arial"/>
            </a:rPr>
            <a:t>Fernando José Rodrigues de Macedo           RM: 57849</a:t>
          </a:r>
        </a:p>
      </dsp:txBody>
      <dsp:txXfrm>
        <a:off x="0" y="3670386"/>
        <a:ext cx="6159251" cy="524258"/>
      </dsp:txXfrm>
    </dsp:sp>
    <dsp:sp modelId="{DBB5A624-69E0-4D88-9E94-C3B4BE44AB0D}">
      <dsp:nvSpPr>
        <dsp:cNvPr id="0" name=""/>
        <dsp:cNvSpPr/>
      </dsp:nvSpPr>
      <dsp:spPr>
        <a:xfrm>
          <a:off x="0" y="4194645"/>
          <a:ext cx="6159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9AF65-792C-4E47-823F-E7BA111C461D}">
      <dsp:nvSpPr>
        <dsp:cNvPr id="0" name=""/>
        <dsp:cNvSpPr/>
      </dsp:nvSpPr>
      <dsp:spPr>
        <a:xfrm>
          <a:off x="0" y="4194645"/>
          <a:ext cx="6159251" cy="524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/>
              <a:cs typeface="Arial"/>
            </a:rPr>
            <a:t>Gustavo Mota Leonardi	                         RM: 60663</a:t>
          </a:r>
          <a:br>
            <a:rPr lang="en-US" sz="1500" b="0" kern="1200" dirty="0">
              <a:latin typeface="Arial"/>
              <a:cs typeface="Arial"/>
            </a:rPr>
          </a:br>
          <a:endParaRPr lang="en-US" sz="1500" b="0" kern="1200" dirty="0">
            <a:latin typeface="Arial"/>
            <a:cs typeface="Arial"/>
          </a:endParaRPr>
        </a:p>
      </dsp:txBody>
      <dsp:txXfrm>
        <a:off x="0" y="4194645"/>
        <a:ext cx="6159251" cy="524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6E8FA38E-9F41-1A45-879F-0B93BA5093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F016A96-BC72-0640-9AEE-870574F388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9B0B091C-A27C-3C4B-82F1-DDBD9A0282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801FC8B-EC93-C64D-BBD2-37E30DAF45BC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87D4734-4CAE-4B5B-A5BF-2204F73025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7B4DD0A-8661-4E8F-A966-EE4042C290AA}" type="datetime1">
              <a:rPr lang="pt-BR" smtClean="0"/>
              <a:t>26/05/2025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08117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2:31:17.42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35.40625"/>
      <inkml:brushProperty name="anchorY" value="-1347.19934"/>
      <inkml:brushProperty name="scaleFactor" value="0.5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2:31:17.42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35.40625"/>
      <inkml:brushProperty name="anchorY" value="-1347.19934"/>
      <inkml:brushProperty name="scaleFactor" value="0.5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3ABD6B4-32CA-4066-AD90-074E076E9400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7D111EE-B1CE-3F40-8B0E-AB6A92B85452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568497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7D111EE-B1CE-3F40-8B0E-AB6A92B85452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034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7D111EE-B1CE-3F40-8B0E-AB6A92B85452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3225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7D111EE-B1CE-3F40-8B0E-AB6A92B85452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7533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CAC06A-4905-4B1A-83C1-3B011A8CF04B}" type="slidenum">
              <a:rPr lang="pt-BR" smtClean="0"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031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890C0A-5274-4CEA-BDF6-C396FA0E0E4D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639359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890C0A-5274-4CEA-BDF6-C396FA0E0E4D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588321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890C0A-5274-4CEA-BDF6-C396FA0E0E4D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66709609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is conteúd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32329" y="2031121"/>
            <a:ext cx="4534616" cy="3933150"/>
          </a:xfrm>
        </p:spPr>
        <p:txBody>
          <a:bodyPr rtlCol="0"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96DC0A-A4A9-46B3-B2C2-89F452B0FC81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E885CA99-382D-3E4B-9C4E-B250026E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30" y="893729"/>
            <a:ext cx="4534616" cy="910492"/>
          </a:xfrm>
        </p:spPr>
        <p:txBody>
          <a:bodyPr rtlCol="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11" name="Triângulo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rgbClr val="C5A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2" name="Triângulo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F5D5DA7E-149B-BB4E-918D-C5FF23087F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27491" y="0"/>
            <a:ext cx="8464509" cy="6858000"/>
          </a:xfrm>
          <a:custGeom>
            <a:avLst/>
            <a:gdLst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3440072 w 8464509"/>
              <a:gd name="connsiteY6" fmla="*/ 6839148 h 6858000"/>
              <a:gd name="connsiteX7" fmla="*/ 0 w 8464509"/>
              <a:gd name="connsiteY7" fmla="*/ 685800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0 w 8464509"/>
              <a:gd name="connsiteY6" fmla="*/ 6858000 h 6858000"/>
              <a:gd name="connsiteX7" fmla="*/ 3426278 w 8464509"/>
              <a:gd name="connsiteY7" fmla="*/ 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0 w 8464509"/>
              <a:gd name="connsiteY5" fmla="*/ 6858000 h 6858000"/>
              <a:gd name="connsiteX6" fmla="*/ 3426278 w 8464509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4509" h="6858000">
                <a:moveTo>
                  <a:pt x="3426278" y="0"/>
                </a:moveTo>
                <a:lnTo>
                  <a:pt x="3440072" y="37000"/>
                </a:lnTo>
                <a:lnTo>
                  <a:pt x="3440072" y="0"/>
                </a:lnTo>
                <a:lnTo>
                  <a:pt x="8464509" y="0"/>
                </a:lnTo>
                <a:lnTo>
                  <a:pt x="8464509" y="6858000"/>
                </a:lnTo>
                <a:lnTo>
                  <a:pt x="0" y="6858000"/>
                </a:lnTo>
                <a:lnTo>
                  <a:pt x="342627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9" name="Triângulo 18">
            <a:extLst>
              <a:ext uri="{FF2B5EF4-FFF2-40B4-BE49-F238E27FC236}">
                <a16:creationId xmlns:a16="http://schemas.microsoft.com/office/drawing/2014/main" id="{BEBB0DCE-DD71-FF40-B471-A617514321E6}"/>
              </a:ext>
            </a:extLst>
          </p:cNvPr>
          <p:cNvSpPr/>
          <p:nvPr userDrawn="1"/>
        </p:nvSpPr>
        <p:spPr>
          <a:xfrm rot="10800000">
            <a:off x="5869115" y="4530"/>
            <a:ext cx="911753" cy="91175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07836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ítulo somente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C15DFD37-81D5-5742-B09A-5D4CBF48B7EA}"/>
              </a:ext>
            </a:extLst>
          </p:cNvPr>
          <p:cNvGrpSpPr/>
          <p:nvPr userDrawn="1"/>
        </p:nvGrpSpPr>
        <p:grpSpPr>
          <a:xfrm rot="10800000">
            <a:off x="5294245" y="0"/>
            <a:ext cx="6897755" cy="6858000"/>
            <a:chOff x="-17598" y="0"/>
            <a:chExt cx="6897755" cy="6858000"/>
          </a:xfrm>
        </p:grpSpPr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00CF4E43-4A68-664C-B973-2FE49DC7733D}"/>
                </a:ext>
              </a:extLst>
            </p:cNvPr>
            <p:cNvSpPr/>
            <p:nvPr userDrawn="1"/>
          </p:nvSpPr>
          <p:spPr>
            <a:xfrm>
              <a:off x="-17598" y="0"/>
              <a:ext cx="6897755" cy="6858000"/>
            </a:xfrm>
            <a:custGeom>
              <a:avLst/>
              <a:gdLst>
                <a:gd name="connsiteX0" fmla="*/ 0 w 6838726"/>
                <a:gd name="connsiteY0" fmla="*/ 0 h 6853468"/>
                <a:gd name="connsiteX1" fmla="*/ 6838726 w 6838726"/>
                <a:gd name="connsiteY1" fmla="*/ 20138 h 6853468"/>
                <a:gd name="connsiteX2" fmla="*/ 3434396 w 6838726"/>
                <a:gd name="connsiteY2" fmla="*/ 6853468 h 6853468"/>
                <a:gd name="connsiteX3" fmla="*/ 0 w 6838726"/>
                <a:gd name="connsiteY3" fmla="*/ 6836433 h 6853468"/>
                <a:gd name="connsiteX4" fmla="*/ 0 w 6838726"/>
                <a:gd name="connsiteY4" fmla="*/ 0 h 6853468"/>
                <a:gd name="connsiteX0" fmla="*/ 15156 w 6853882"/>
                <a:gd name="connsiteY0" fmla="*/ 0 h 6861693"/>
                <a:gd name="connsiteX1" fmla="*/ 6853882 w 6853882"/>
                <a:gd name="connsiteY1" fmla="*/ 20138 h 6861693"/>
                <a:gd name="connsiteX2" fmla="*/ 3449552 w 6853882"/>
                <a:gd name="connsiteY2" fmla="*/ 6853468 h 6861693"/>
                <a:gd name="connsiteX3" fmla="*/ 0 w 6853882"/>
                <a:gd name="connsiteY3" fmla="*/ 6861693 h 6861693"/>
                <a:gd name="connsiteX4" fmla="*/ 15156 w 6853882"/>
                <a:gd name="connsiteY4" fmla="*/ 0 h 6861693"/>
                <a:gd name="connsiteX0" fmla="*/ 15156 w 6853882"/>
                <a:gd name="connsiteY0" fmla="*/ 0 h 6863572"/>
                <a:gd name="connsiteX1" fmla="*/ 6853882 w 6853882"/>
                <a:gd name="connsiteY1" fmla="*/ 20138 h 6863572"/>
                <a:gd name="connsiteX2" fmla="*/ 3444500 w 6853882"/>
                <a:gd name="connsiteY2" fmla="*/ 6863572 h 6863572"/>
                <a:gd name="connsiteX3" fmla="*/ 0 w 6853882"/>
                <a:gd name="connsiteY3" fmla="*/ 6861693 h 6863572"/>
                <a:gd name="connsiteX4" fmla="*/ 15156 w 6853882"/>
                <a:gd name="connsiteY4" fmla="*/ 0 h 6863572"/>
                <a:gd name="connsiteX0" fmla="*/ 0 w 6866861"/>
                <a:gd name="connsiteY0" fmla="*/ 0 h 6856528"/>
                <a:gd name="connsiteX1" fmla="*/ 6866861 w 6866861"/>
                <a:gd name="connsiteY1" fmla="*/ 13094 h 6856528"/>
                <a:gd name="connsiteX2" fmla="*/ 3457479 w 6866861"/>
                <a:gd name="connsiteY2" fmla="*/ 6856528 h 6856528"/>
                <a:gd name="connsiteX3" fmla="*/ 12979 w 6866861"/>
                <a:gd name="connsiteY3" fmla="*/ 6854649 h 6856528"/>
                <a:gd name="connsiteX4" fmla="*/ 0 w 6866861"/>
                <a:gd name="connsiteY4" fmla="*/ 0 h 6856528"/>
                <a:gd name="connsiteX0" fmla="*/ 0 w 6893137"/>
                <a:gd name="connsiteY0" fmla="*/ 7922 h 6864450"/>
                <a:gd name="connsiteX1" fmla="*/ 6893137 w 6893137"/>
                <a:gd name="connsiteY1" fmla="*/ 0 h 6864450"/>
                <a:gd name="connsiteX2" fmla="*/ 3457479 w 6893137"/>
                <a:gd name="connsiteY2" fmla="*/ 6864450 h 6864450"/>
                <a:gd name="connsiteX3" fmla="*/ 12979 w 6893137"/>
                <a:gd name="connsiteY3" fmla="*/ 6862571 h 6864450"/>
                <a:gd name="connsiteX4" fmla="*/ 0 w 6893137"/>
                <a:gd name="connsiteY4" fmla="*/ 7922 h 6864450"/>
                <a:gd name="connsiteX0" fmla="*/ 0 w 6897755"/>
                <a:gd name="connsiteY0" fmla="*/ 0 h 6870380"/>
                <a:gd name="connsiteX1" fmla="*/ 6897755 w 6897755"/>
                <a:gd name="connsiteY1" fmla="*/ 5930 h 6870380"/>
                <a:gd name="connsiteX2" fmla="*/ 3462097 w 6897755"/>
                <a:gd name="connsiteY2" fmla="*/ 6870380 h 6870380"/>
                <a:gd name="connsiteX3" fmla="*/ 17597 w 6897755"/>
                <a:gd name="connsiteY3" fmla="*/ 6868501 h 6870380"/>
                <a:gd name="connsiteX4" fmla="*/ 0 w 6897755"/>
                <a:gd name="connsiteY4" fmla="*/ 0 h 687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7755" h="6870380">
                  <a:moveTo>
                    <a:pt x="0" y="0"/>
                  </a:moveTo>
                  <a:lnTo>
                    <a:pt x="6897755" y="5930"/>
                  </a:lnTo>
                  <a:lnTo>
                    <a:pt x="3462097" y="6870380"/>
                  </a:lnTo>
                  <a:lnTo>
                    <a:pt x="17597" y="6868501"/>
                  </a:lnTo>
                  <a:cubicBezTo>
                    <a:pt x="13271" y="4583618"/>
                    <a:pt x="4326" y="2284883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3" name="Triângulo 12">
              <a:extLst>
                <a:ext uri="{FF2B5EF4-FFF2-40B4-BE49-F238E27FC236}">
                  <a16:creationId xmlns:a16="http://schemas.microsoft.com/office/drawing/2014/main" id="{AFAD3D76-9126-CC42-90B0-5BF85DC91E3E}"/>
                </a:ext>
              </a:extLst>
            </p:cNvPr>
            <p:cNvSpPr/>
            <p:nvPr userDrawn="1"/>
          </p:nvSpPr>
          <p:spPr>
            <a:xfrm>
              <a:off x="3641197" y="5941716"/>
              <a:ext cx="911753" cy="911753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4" name="Triângulo 13">
              <a:extLst>
                <a:ext uri="{FF2B5EF4-FFF2-40B4-BE49-F238E27FC236}">
                  <a16:creationId xmlns:a16="http://schemas.microsoft.com/office/drawing/2014/main" id="{9D011AB3-8218-AE4F-9DF7-810A1B45C453}"/>
                </a:ext>
              </a:extLst>
            </p:cNvPr>
            <p:cNvSpPr/>
            <p:nvPr userDrawn="1"/>
          </p:nvSpPr>
          <p:spPr>
            <a:xfrm rot="10800000">
              <a:off x="4944403" y="174432"/>
              <a:ext cx="1590022" cy="159002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877EC85-9CA1-EB4F-A9AC-2C02CB520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5272" y="1954400"/>
            <a:ext cx="3889053" cy="3002359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Insira o título aqui</a:t>
            </a:r>
          </a:p>
        </p:txBody>
      </p:sp>
      <p:sp>
        <p:nvSpPr>
          <p:cNvPr id="9" name="Triângulo 8">
            <a:extLst>
              <a:ext uri="{FF2B5EF4-FFF2-40B4-BE49-F238E27FC236}">
                <a16:creationId xmlns:a16="http://schemas.microsoft.com/office/drawing/2014/main" id="{D84320FE-42A3-294B-AAE0-3D16A63E3599}"/>
              </a:ext>
            </a:extLst>
          </p:cNvPr>
          <p:cNvSpPr/>
          <p:nvPr userDrawn="1"/>
        </p:nvSpPr>
        <p:spPr>
          <a:xfrm rot="16200000">
            <a:off x="11604063" y="316289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158351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itação com imagem e nome do a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34F14FD9-9995-BE48-8C0E-B1454B9F23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6012" y="0"/>
            <a:ext cx="7598735" cy="6858000"/>
          </a:xfrm>
          <a:custGeom>
            <a:avLst/>
            <a:gdLst>
              <a:gd name="connsiteX0" fmla="*/ 0 w 7598735"/>
              <a:gd name="connsiteY0" fmla="*/ 0 h 6858000"/>
              <a:gd name="connsiteX1" fmla="*/ 7598735 w 7598735"/>
              <a:gd name="connsiteY1" fmla="*/ 0 h 6858000"/>
              <a:gd name="connsiteX2" fmla="*/ 7598735 w 7598735"/>
              <a:gd name="connsiteY2" fmla="*/ 6858000 h 6858000"/>
              <a:gd name="connsiteX3" fmla="*/ 0 w 7598735"/>
              <a:gd name="connsiteY3" fmla="*/ 6858000 h 6858000"/>
              <a:gd name="connsiteX4" fmla="*/ 0 w 7598735"/>
              <a:gd name="connsiteY4" fmla="*/ 6378840 h 6858000"/>
              <a:gd name="connsiteX5" fmla="*/ 140333 w 7598735"/>
              <a:gd name="connsiteY5" fmla="*/ 6379536 h 6858000"/>
              <a:gd name="connsiteX6" fmla="*/ 3074919 w 7598735"/>
              <a:gd name="connsiteY6" fmla="*/ 489098 h 6858000"/>
              <a:gd name="connsiteX7" fmla="*/ 0 w 7598735"/>
              <a:gd name="connsiteY7" fmla="*/ 4800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8735" h="6858000">
                <a:moveTo>
                  <a:pt x="0" y="0"/>
                </a:moveTo>
                <a:lnTo>
                  <a:pt x="7598735" y="0"/>
                </a:lnTo>
                <a:lnTo>
                  <a:pt x="7598735" y="6858000"/>
                </a:lnTo>
                <a:lnTo>
                  <a:pt x="0" y="6858000"/>
                </a:lnTo>
                <a:lnTo>
                  <a:pt x="0" y="6378840"/>
                </a:lnTo>
                <a:lnTo>
                  <a:pt x="140333" y="6379536"/>
                </a:lnTo>
                <a:lnTo>
                  <a:pt x="3074919" y="489098"/>
                </a:lnTo>
                <a:lnTo>
                  <a:pt x="0" y="48004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5" name="Forma Livre 14">
            <a:extLst>
              <a:ext uri="{FF2B5EF4-FFF2-40B4-BE49-F238E27FC236}">
                <a16:creationId xmlns:a16="http://schemas.microsoft.com/office/drawing/2014/main" id="{BFAE6FFB-F37C-7040-87B6-654B2F44CE7A}"/>
              </a:ext>
            </a:extLst>
          </p:cNvPr>
          <p:cNvSpPr/>
          <p:nvPr userDrawn="1"/>
        </p:nvSpPr>
        <p:spPr>
          <a:xfrm>
            <a:off x="413825" y="463261"/>
            <a:ext cx="7347125" cy="5911703"/>
          </a:xfrm>
          <a:custGeom>
            <a:avLst/>
            <a:gdLst>
              <a:gd name="connsiteX0" fmla="*/ 125507 w 7347125"/>
              <a:gd name="connsiteY0" fmla="*/ 0 h 5911703"/>
              <a:gd name="connsiteX1" fmla="*/ 7347125 w 7347125"/>
              <a:gd name="connsiteY1" fmla="*/ 21265 h 5911703"/>
              <a:gd name="connsiteX2" fmla="*/ 4412539 w 7347125"/>
              <a:gd name="connsiteY2" fmla="*/ 5911703 h 5911703"/>
              <a:gd name="connsiteX3" fmla="*/ 1007798 w 7347125"/>
              <a:gd name="connsiteY3" fmla="*/ 5894815 h 5911703"/>
              <a:gd name="connsiteX4" fmla="*/ 1007798 w 7347125"/>
              <a:gd name="connsiteY4" fmla="*/ 5901070 h 5911703"/>
              <a:gd name="connsiteX5" fmla="*/ 0 w 7347125"/>
              <a:gd name="connsiteY5" fmla="*/ 5901070 h 5911703"/>
              <a:gd name="connsiteX6" fmla="*/ 0 w 7347125"/>
              <a:gd name="connsiteY6" fmla="*/ 10632 h 5911703"/>
              <a:gd name="connsiteX7" fmla="*/ 125507 w 7347125"/>
              <a:gd name="connsiteY7" fmla="*/ 10632 h 591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7125" h="5911703">
                <a:moveTo>
                  <a:pt x="125507" y="0"/>
                </a:moveTo>
                <a:lnTo>
                  <a:pt x="7347125" y="21265"/>
                </a:lnTo>
                <a:lnTo>
                  <a:pt x="4412539" y="5911703"/>
                </a:lnTo>
                <a:lnTo>
                  <a:pt x="1007798" y="5894815"/>
                </a:lnTo>
                <a:lnTo>
                  <a:pt x="1007798" y="5901070"/>
                </a:lnTo>
                <a:lnTo>
                  <a:pt x="0" y="5901070"/>
                </a:lnTo>
                <a:lnTo>
                  <a:pt x="0" y="10632"/>
                </a:lnTo>
                <a:lnTo>
                  <a:pt x="125507" y="10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 dirty="0"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676152-711A-478B-87FC-BBEE48A9D21D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8AB73D1-1AA1-4E44-A7DA-8C00D8E10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501" y="1609159"/>
            <a:ext cx="4253334" cy="3639682"/>
          </a:xfrm>
        </p:spPr>
        <p:txBody>
          <a:bodyPr rtlCol="0" anchor="t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Insira a citação aqui</a:t>
            </a:r>
          </a:p>
        </p:txBody>
      </p:sp>
      <p:sp>
        <p:nvSpPr>
          <p:cNvPr id="13" name="Triângulo 12">
            <a:extLst>
              <a:ext uri="{FF2B5EF4-FFF2-40B4-BE49-F238E27FC236}">
                <a16:creationId xmlns:a16="http://schemas.microsoft.com/office/drawing/2014/main" id="{611FC0D0-E6E4-7645-B0C7-97FB2012039D}"/>
              </a:ext>
            </a:extLst>
          </p:cNvPr>
          <p:cNvSpPr/>
          <p:nvPr userDrawn="1"/>
        </p:nvSpPr>
        <p:spPr>
          <a:xfrm rot="5400000">
            <a:off x="-48606" y="1669422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678647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ítulo e conteúd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866360-C356-464B-BA36-D9184650E3B3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872A5F6-5449-2840-B48F-2AA85FE272A3}"/>
              </a:ext>
            </a:extLst>
          </p:cNvPr>
          <p:cNvSpPr/>
          <p:nvPr userDrawn="1"/>
        </p:nvSpPr>
        <p:spPr>
          <a:xfrm>
            <a:off x="0" y="0"/>
            <a:ext cx="350259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6" name="Triângulo 5">
            <a:extLst>
              <a:ext uri="{FF2B5EF4-FFF2-40B4-BE49-F238E27FC236}">
                <a16:creationId xmlns:a16="http://schemas.microsoft.com/office/drawing/2014/main" id="{2B3A8339-6DA4-E549-AEA2-9512C53F064F}"/>
              </a:ext>
            </a:extLst>
          </p:cNvPr>
          <p:cNvSpPr/>
          <p:nvPr userDrawn="1"/>
        </p:nvSpPr>
        <p:spPr>
          <a:xfrm>
            <a:off x="3591475" y="5273069"/>
            <a:ext cx="1486666" cy="1486666"/>
          </a:xfrm>
          <a:prstGeom prst="triangle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7" name="Triângulo 6">
            <a:extLst>
              <a:ext uri="{FF2B5EF4-FFF2-40B4-BE49-F238E27FC236}">
                <a16:creationId xmlns:a16="http://schemas.microsoft.com/office/drawing/2014/main" id="{752EA775-82B0-BA48-8CA2-7A09D72EC958}"/>
              </a:ext>
            </a:extLst>
          </p:cNvPr>
          <p:cNvSpPr/>
          <p:nvPr userDrawn="1"/>
        </p:nvSpPr>
        <p:spPr>
          <a:xfrm>
            <a:off x="76559" y="597553"/>
            <a:ext cx="562863" cy="562863"/>
          </a:xfrm>
          <a:prstGeom prst="triangle">
            <a:avLst/>
          </a:prstGeom>
          <a:pattFill prst="ltVert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8" name="Triângulo 7">
            <a:extLst>
              <a:ext uri="{FF2B5EF4-FFF2-40B4-BE49-F238E27FC236}">
                <a16:creationId xmlns:a16="http://schemas.microsoft.com/office/drawing/2014/main" id="{2C6B50B5-10C1-4A40-9531-4F8DC16892F8}"/>
              </a:ext>
            </a:extLst>
          </p:cNvPr>
          <p:cNvSpPr/>
          <p:nvPr userDrawn="1"/>
        </p:nvSpPr>
        <p:spPr>
          <a:xfrm>
            <a:off x="357990" y="3814571"/>
            <a:ext cx="2960808" cy="2960808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6" name="Espaço Reservado para Imagem 25">
            <a:extLst>
              <a:ext uri="{FF2B5EF4-FFF2-40B4-BE49-F238E27FC236}">
                <a16:creationId xmlns:a16="http://schemas.microsoft.com/office/drawing/2014/main" id="{CAF18EC0-3F9F-6449-A2B2-A792B70BEA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444819" y="597553"/>
            <a:ext cx="6063915" cy="6063915"/>
          </a:xfrm>
          <a:custGeom>
            <a:avLst/>
            <a:gdLst>
              <a:gd name="connsiteX0" fmla="*/ 0 w 6063915"/>
              <a:gd name="connsiteY0" fmla="*/ 0 h 6063915"/>
              <a:gd name="connsiteX1" fmla="*/ 6063915 w 6063915"/>
              <a:gd name="connsiteY1" fmla="*/ 0 h 6063915"/>
              <a:gd name="connsiteX2" fmla="*/ 3031957 w 6063915"/>
              <a:gd name="connsiteY2" fmla="*/ 6063915 h 606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3915" h="6063915">
                <a:moveTo>
                  <a:pt x="0" y="0"/>
                </a:moveTo>
                <a:lnTo>
                  <a:pt x="6063915" y="0"/>
                </a:lnTo>
                <a:lnTo>
                  <a:pt x="3031957" y="606391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68357860-E91C-1745-A5D1-921689BF4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6994" y="1535397"/>
            <a:ext cx="4845068" cy="1858617"/>
          </a:xfrm>
        </p:spPr>
        <p:txBody>
          <a:bodyPr rtlCol="0" anchor="b">
            <a:normAutofit/>
          </a:bodyPr>
          <a:lstStyle>
            <a:lvl1pPr algn="l">
              <a:defRPr sz="4800" i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 dirty="0"/>
              <a:t>Insira o título aqui</a:t>
            </a:r>
          </a:p>
        </p:txBody>
      </p:sp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id="{094A3FA1-7F3F-2D41-ABE1-512FA9FC4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6996" y="3401899"/>
            <a:ext cx="4845066" cy="2107095"/>
          </a:xfrm>
        </p:spPr>
        <p:txBody>
          <a:bodyPr rtlCol="0"/>
          <a:lstStyle>
            <a:lvl1pPr marL="182880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1pPr>
            <a:lvl2pPr marL="38404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56692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3pPr>
            <a:lvl4pPr marL="74980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93268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70154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DEDA52-767F-41F7-8482-3EE06FA90469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58669" y="854538"/>
            <a:ext cx="4567608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5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061440" y="4429842"/>
            <a:ext cx="4567608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16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t-BR" noProof="0" dirty="0"/>
              <a:t>Clique para editar o subtítulo</a:t>
            </a:r>
          </a:p>
        </p:txBody>
      </p:sp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C28A7DB8-FEA5-5A4A-85DF-FA1ADFB3EF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3721" y="-19458"/>
            <a:ext cx="7261837" cy="6877457"/>
          </a:xfrm>
          <a:custGeom>
            <a:avLst/>
            <a:gdLst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3440072 w 8464509"/>
              <a:gd name="connsiteY6" fmla="*/ 6839148 h 6858000"/>
              <a:gd name="connsiteX7" fmla="*/ 0 w 8464509"/>
              <a:gd name="connsiteY7" fmla="*/ 685800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0 w 8464509"/>
              <a:gd name="connsiteY6" fmla="*/ 6858000 h 6858000"/>
              <a:gd name="connsiteX7" fmla="*/ 3426278 w 8464509"/>
              <a:gd name="connsiteY7" fmla="*/ 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0 w 8464509"/>
              <a:gd name="connsiteY5" fmla="*/ 6858000 h 6858000"/>
              <a:gd name="connsiteX6" fmla="*/ 3426278 w 8464509"/>
              <a:gd name="connsiteY6" fmla="*/ 0 h 6858000"/>
              <a:gd name="connsiteX0" fmla="*/ 3993491 w 8464509"/>
              <a:gd name="connsiteY0" fmla="*/ 19455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0 w 8464509"/>
              <a:gd name="connsiteY5" fmla="*/ 6858000 h 6858000"/>
              <a:gd name="connsiteX6" fmla="*/ 3993491 w 8464509"/>
              <a:gd name="connsiteY6" fmla="*/ 19455 h 6858000"/>
              <a:gd name="connsiteX0" fmla="*/ 3993491 w 8464509"/>
              <a:gd name="connsiteY0" fmla="*/ 19455 h 6858000"/>
              <a:gd name="connsiteX1" fmla="*/ 3440072 w 8464509"/>
              <a:gd name="connsiteY1" fmla="*/ 37000 h 6858000"/>
              <a:gd name="connsiteX2" fmla="*/ 8464509 w 8464509"/>
              <a:gd name="connsiteY2" fmla="*/ 0 h 6858000"/>
              <a:gd name="connsiteX3" fmla="*/ 8464509 w 8464509"/>
              <a:gd name="connsiteY3" fmla="*/ 6858000 h 6858000"/>
              <a:gd name="connsiteX4" fmla="*/ 0 w 8464509"/>
              <a:gd name="connsiteY4" fmla="*/ 6858000 h 6858000"/>
              <a:gd name="connsiteX5" fmla="*/ 3993491 w 8464509"/>
              <a:gd name="connsiteY5" fmla="*/ 19455 h 6858000"/>
              <a:gd name="connsiteX0" fmla="*/ 3993491 w 8464509"/>
              <a:gd name="connsiteY0" fmla="*/ 19455 h 6858000"/>
              <a:gd name="connsiteX1" fmla="*/ 8464509 w 8464509"/>
              <a:gd name="connsiteY1" fmla="*/ 0 h 6858000"/>
              <a:gd name="connsiteX2" fmla="*/ 8464509 w 8464509"/>
              <a:gd name="connsiteY2" fmla="*/ 6858000 h 6858000"/>
              <a:gd name="connsiteX3" fmla="*/ 0 w 8464509"/>
              <a:gd name="connsiteY3" fmla="*/ 6858000 h 6858000"/>
              <a:gd name="connsiteX4" fmla="*/ 3993491 w 8464509"/>
              <a:gd name="connsiteY4" fmla="*/ 19455 h 6858000"/>
              <a:gd name="connsiteX0" fmla="*/ 4061557 w 8464509"/>
              <a:gd name="connsiteY0" fmla="*/ 0 h 6858001"/>
              <a:gd name="connsiteX1" fmla="*/ 8464509 w 8464509"/>
              <a:gd name="connsiteY1" fmla="*/ 1 h 6858001"/>
              <a:gd name="connsiteX2" fmla="*/ 8464509 w 8464509"/>
              <a:gd name="connsiteY2" fmla="*/ 6858001 h 6858001"/>
              <a:gd name="connsiteX3" fmla="*/ 0 w 8464509"/>
              <a:gd name="connsiteY3" fmla="*/ 6858001 h 6858001"/>
              <a:gd name="connsiteX4" fmla="*/ 4061557 w 8464509"/>
              <a:gd name="connsiteY4" fmla="*/ 0 h 6858001"/>
              <a:gd name="connsiteX0" fmla="*/ 5059852 w 8464509"/>
              <a:gd name="connsiteY0" fmla="*/ 19454 h 6858000"/>
              <a:gd name="connsiteX1" fmla="*/ 8464509 w 8464509"/>
              <a:gd name="connsiteY1" fmla="*/ 0 h 6858000"/>
              <a:gd name="connsiteX2" fmla="*/ 8464509 w 8464509"/>
              <a:gd name="connsiteY2" fmla="*/ 6858000 h 6858000"/>
              <a:gd name="connsiteX3" fmla="*/ 0 w 8464509"/>
              <a:gd name="connsiteY3" fmla="*/ 6858000 h 6858000"/>
              <a:gd name="connsiteX4" fmla="*/ 5059852 w 8464509"/>
              <a:gd name="connsiteY4" fmla="*/ 19454 h 6858000"/>
              <a:gd name="connsiteX0" fmla="*/ 4061557 w 8464509"/>
              <a:gd name="connsiteY0" fmla="*/ 0 h 6877457"/>
              <a:gd name="connsiteX1" fmla="*/ 8464509 w 8464509"/>
              <a:gd name="connsiteY1" fmla="*/ 19457 h 6877457"/>
              <a:gd name="connsiteX2" fmla="*/ 8464509 w 8464509"/>
              <a:gd name="connsiteY2" fmla="*/ 6877457 h 6877457"/>
              <a:gd name="connsiteX3" fmla="*/ 0 w 8464509"/>
              <a:gd name="connsiteY3" fmla="*/ 6877457 h 6877457"/>
              <a:gd name="connsiteX4" fmla="*/ 4061557 w 8464509"/>
              <a:gd name="connsiteY4" fmla="*/ 0 h 6877457"/>
              <a:gd name="connsiteX0" fmla="*/ 4040810 w 8464509"/>
              <a:gd name="connsiteY0" fmla="*/ 0 h 6877457"/>
              <a:gd name="connsiteX1" fmla="*/ 8464509 w 8464509"/>
              <a:gd name="connsiteY1" fmla="*/ 19457 h 6877457"/>
              <a:gd name="connsiteX2" fmla="*/ 8464509 w 8464509"/>
              <a:gd name="connsiteY2" fmla="*/ 6877457 h 6877457"/>
              <a:gd name="connsiteX3" fmla="*/ 0 w 8464509"/>
              <a:gd name="connsiteY3" fmla="*/ 6877457 h 6877457"/>
              <a:gd name="connsiteX4" fmla="*/ 4040810 w 8464509"/>
              <a:gd name="connsiteY4" fmla="*/ 0 h 6877457"/>
              <a:gd name="connsiteX0" fmla="*/ 4040810 w 8464509"/>
              <a:gd name="connsiteY0" fmla="*/ 0 h 6877457"/>
              <a:gd name="connsiteX1" fmla="*/ 8464509 w 8464509"/>
              <a:gd name="connsiteY1" fmla="*/ 143986 h 6877457"/>
              <a:gd name="connsiteX2" fmla="*/ 8464509 w 8464509"/>
              <a:gd name="connsiteY2" fmla="*/ 6877457 h 6877457"/>
              <a:gd name="connsiteX3" fmla="*/ 0 w 8464509"/>
              <a:gd name="connsiteY3" fmla="*/ 6877457 h 6877457"/>
              <a:gd name="connsiteX4" fmla="*/ 4040810 w 8464509"/>
              <a:gd name="connsiteY4" fmla="*/ 0 h 6877457"/>
              <a:gd name="connsiteX0" fmla="*/ 4040810 w 8468658"/>
              <a:gd name="connsiteY0" fmla="*/ 0 h 6877457"/>
              <a:gd name="connsiteX1" fmla="*/ 8468658 w 8468658"/>
              <a:gd name="connsiteY1" fmla="*/ 12341 h 6877457"/>
              <a:gd name="connsiteX2" fmla="*/ 8464509 w 8468658"/>
              <a:gd name="connsiteY2" fmla="*/ 6877457 h 6877457"/>
              <a:gd name="connsiteX3" fmla="*/ 0 w 8468658"/>
              <a:gd name="connsiteY3" fmla="*/ 6877457 h 6877457"/>
              <a:gd name="connsiteX4" fmla="*/ 4040810 w 8468658"/>
              <a:gd name="connsiteY4" fmla="*/ 0 h 687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8658" h="6877457">
                <a:moveTo>
                  <a:pt x="4040810" y="0"/>
                </a:moveTo>
                <a:lnTo>
                  <a:pt x="8468658" y="12341"/>
                </a:lnTo>
                <a:lnTo>
                  <a:pt x="8464509" y="6877457"/>
                </a:lnTo>
                <a:lnTo>
                  <a:pt x="0" y="6877457"/>
                </a:lnTo>
                <a:lnTo>
                  <a:pt x="4040810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4" name="Triângulo 13">
            <a:extLst>
              <a:ext uri="{FF2B5EF4-FFF2-40B4-BE49-F238E27FC236}">
                <a16:creationId xmlns:a16="http://schemas.microsoft.com/office/drawing/2014/main" id="{6A021AF7-4044-A644-8DB8-495F263390D0}"/>
              </a:ext>
            </a:extLst>
          </p:cNvPr>
          <p:cNvSpPr/>
          <p:nvPr userDrawn="1"/>
        </p:nvSpPr>
        <p:spPr>
          <a:xfrm rot="10800000">
            <a:off x="4933721" y="267867"/>
            <a:ext cx="3031755" cy="3031755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5" name="Triângulo 14">
            <a:extLst>
              <a:ext uri="{FF2B5EF4-FFF2-40B4-BE49-F238E27FC236}">
                <a16:creationId xmlns:a16="http://schemas.microsoft.com/office/drawing/2014/main" id="{D2DFDB14-A8D5-F944-A91C-960A5C2F22AF}"/>
              </a:ext>
            </a:extLst>
          </p:cNvPr>
          <p:cNvSpPr/>
          <p:nvPr userDrawn="1"/>
        </p:nvSpPr>
        <p:spPr>
          <a:xfrm>
            <a:off x="-22175" y="5596959"/>
            <a:ext cx="1261040" cy="1261040"/>
          </a:xfrm>
          <a:prstGeom prst="triangle">
            <a:avLst/>
          </a:prstGeom>
          <a:pattFill prst="lgGrid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6" name="Triângulo 15">
            <a:extLst>
              <a:ext uri="{FF2B5EF4-FFF2-40B4-BE49-F238E27FC236}">
                <a16:creationId xmlns:a16="http://schemas.microsoft.com/office/drawing/2014/main" id="{B7735FBC-8FBF-9947-B380-14D44D2206B1}"/>
              </a:ext>
            </a:extLst>
          </p:cNvPr>
          <p:cNvSpPr/>
          <p:nvPr userDrawn="1"/>
        </p:nvSpPr>
        <p:spPr>
          <a:xfrm rot="10800000">
            <a:off x="184302" y="236698"/>
            <a:ext cx="519337" cy="519337"/>
          </a:xfrm>
          <a:prstGeom prst="triangle">
            <a:avLst/>
          </a:prstGeom>
          <a:pattFill prst="dkVert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7" name="Triângulo 16">
            <a:extLst>
              <a:ext uri="{FF2B5EF4-FFF2-40B4-BE49-F238E27FC236}">
                <a16:creationId xmlns:a16="http://schemas.microsoft.com/office/drawing/2014/main" id="{17B7C303-8734-B141-AF0D-2945DA349FBD}"/>
              </a:ext>
            </a:extLst>
          </p:cNvPr>
          <p:cNvSpPr/>
          <p:nvPr userDrawn="1"/>
        </p:nvSpPr>
        <p:spPr>
          <a:xfrm>
            <a:off x="4414384" y="5795386"/>
            <a:ext cx="519337" cy="519337"/>
          </a:xfrm>
          <a:prstGeom prst="triangle">
            <a:avLst/>
          </a:prstGeom>
          <a:pattFill prst="wdUpDiag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8" name="Triângulo 17">
            <a:extLst>
              <a:ext uri="{FF2B5EF4-FFF2-40B4-BE49-F238E27FC236}">
                <a16:creationId xmlns:a16="http://schemas.microsoft.com/office/drawing/2014/main" id="{67914AE0-93F2-8346-B885-5734D2B694B2}"/>
              </a:ext>
            </a:extLst>
          </p:cNvPr>
          <p:cNvSpPr/>
          <p:nvPr userDrawn="1"/>
        </p:nvSpPr>
        <p:spPr>
          <a:xfrm rot="5400000">
            <a:off x="-48606" y="3035784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907179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omente pr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8B926A-3E6F-46DD-9A93-71A86861666B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E885CA99-382D-3E4B-9C4E-B250026E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893729"/>
            <a:ext cx="10452849" cy="910492"/>
          </a:xfrm>
        </p:spPr>
        <p:txBody>
          <a:bodyPr rtlCol="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11" name="Triângulo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2" name="Triângulo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8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0723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_Bran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F5CDE0-38EE-4D0F-A909-F724BDB4E0D7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1" name="Triângulo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2" name="Triângulo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913F7CD6-7F0D-1C4F-AE97-8E76514EE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329" y="2031121"/>
            <a:ext cx="10452848" cy="3933150"/>
          </a:xfrm>
        </p:spPr>
        <p:txBody>
          <a:bodyPr rtlCol="0"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17" name="Título 9">
            <a:extLst>
              <a:ext uri="{FF2B5EF4-FFF2-40B4-BE49-F238E27FC236}">
                <a16:creationId xmlns:a16="http://schemas.microsoft.com/office/drawing/2014/main" id="{FC3934F6-C727-0048-AD31-76E16E77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893729"/>
            <a:ext cx="10452849" cy="910492"/>
          </a:xfrm>
        </p:spPr>
        <p:txBody>
          <a:bodyPr rtlCol="0"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43802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890C0A-5274-4CEA-BDF6-C396FA0E0E4D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9508264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890C0A-5274-4CEA-BDF6-C396FA0E0E4D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8443840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890C0A-5274-4CEA-BDF6-C396FA0E0E4D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1888588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890C0A-5274-4CEA-BDF6-C396FA0E0E4D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7813557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890C0A-5274-4CEA-BDF6-C396FA0E0E4D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95381649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890C0A-5274-4CEA-BDF6-C396FA0E0E4D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9070143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890C0A-5274-4CEA-BDF6-C396FA0E0E4D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98380094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890C0A-5274-4CEA-BDF6-C396FA0E0E4D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10063677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F890C0A-5274-4CEA-BDF6-C396FA0E0E4D}" type="datetime1">
              <a:rPr lang="pt-BR" noProof="0" smtClean="0"/>
              <a:t>26/05/2025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9636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2" r:id="rId1"/>
    <p:sldLayoutId id="2147484653" r:id="rId2"/>
    <p:sldLayoutId id="2147484654" r:id="rId3"/>
    <p:sldLayoutId id="2147484655" r:id="rId4"/>
    <p:sldLayoutId id="2147484656" r:id="rId5"/>
    <p:sldLayoutId id="2147484657" r:id="rId6"/>
    <p:sldLayoutId id="2147484658" r:id="rId7"/>
    <p:sldLayoutId id="2147484659" r:id="rId8"/>
    <p:sldLayoutId id="2147484660" r:id="rId9"/>
    <p:sldLayoutId id="2147484661" r:id="rId10"/>
    <p:sldLayoutId id="2147484662" r:id="rId11"/>
    <p:sldLayoutId id="2147484665" r:id="rId12"/>
    <p:sldLayoutId id="2147484632" r:id="rId13"/>
    <p:sldLayoutId id="2147484587" r:id="rId14"/>
    <p:sldLayoutId id="2147483924" r:id="rId15"/>
    <p:sldLayoutId id="2147483899" r:id="rId16"/>
    <p:sldLayoutId id="2147483787" r:id="rId17"/>
    <p:sldLayoutId id="2147483784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3.emf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1.png" /><Relationship Id="rId4" Type="http://schemas.openxmlformats.org/officeDocument/2006/relationships/image" Target="../media/image3.emf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14.jpeg" /><Relationship Id="rId4" Type="http://schemas.openxmlformats.org/officeDocument/2006/relationships/image" Target="../media/image13.jp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16.jpeg" /><Relationship Id="rId4" Type="http://schemas.openxmlformats.org/officeDocument/2006/relationships/image" Target="../media/image15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18.jpeg" /><Relationship Id="rId4" Type="http://schemas.openxmlformats.org/officeDocument/2006/relationships/image" Target="../media/image17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9.jp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1.jpeg" /><Relationship Id="rId4" Type="http://schemas.openxmlformats.org/officeDocument/2006/relationships/image" Target="../media/image20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3.jpeg" /><Relationship Id="rId4" Type="http://schemas.openxmlformats.org/officeDocument/2006/relationships/image" Target="../media/image22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emf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8.jp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4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3.emf" 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 /><Relationship Id="rId3" Type="http://schemas.openxmlformats.org/officeDocument/2006/relationships/image" Target="../media/image4.png" /><Relationship Id="rId7" Type="http://schemas.openxmlformats.org/officeDocument/2006/relationships/diagramColors" Target="../diagrams/colors1.xml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6.xml" /><Relationship Id="rId6" Type="http://schemas.openxmlformats.org/officeDocument/2006/relationships/diagramQuickStyle" Target="../diagrams/quickStyle1.xml" /><Relationship Id="rId5" Type="http://schemas.openxmlformats.org/officeDocument/2006/relationships/diagramLayout" Target="../diagrams/layout1.xml" /><Relationship Id="rId4" Type="http://schemas.openxmlformats.org/officeDocument/2006/relationships/diagramData" Target="../diagrams/data1.xml" /><Relationship Id="rId9" Type="http://schemas.openxmlformats.org/officeDocument/2006/relationships/image" Target="../media/image3.emf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 /><Relationship Id="rId2" Type="http://schemas.openxmlformats.org/officeDocument/2006/relationships/image" Target="../media/image3.emf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6.jpeg" /><Relationship Id="rId4" Type="http://schemas.openxmlformats.org/officeDocument/2006/relationships/image" Target="../media/image5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7.png" /><Relationship Id="rId4" Type="http://schemas.openxmlformats.org/officeDocument/2006/relationships/image" Target="../media/image5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8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9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FCABE2-F7AC-8DB7-C155-CB37940E61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75304" y="0"/>
            <a:ext cx="122633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F7065DF-F42E-ECAD-A1AC-4398B6D4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503" y="1375781"/>
            <a:ext cx="9989574" cy="4106437"/>
          </a:xfrm>
        </p:spPr>
        <p:txBody>
          <a:bodyPr>
            <a:noAutofit/>
          </a:bodyPr>
          <a:lstStyle/>
          <a:p>
            <a:r>
              <a:rPr lang="pt-BR" sz="9600" b="1" dirty="0">
                <a:latin typeface="Arial" panose="020B0604020202020204" pitchFamily="34" charset="0"/>
                <a:cs typeface="Arial" panose="020B0604020202020204" pitchFamily="34" charset="0"/>
              </a:rPr>
              <a:t>SEJAM TODOS</a:t>
            </a:r>
            <a:br>
              <a:rPr lang="pt-BR" sz="9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9600" b="1" dirty="0">
                <a:latin typeface="Arial" panose="020B0604020202020204" pitchFamily="34" charset="0"/>
                <a:cs typeface="Arial" panose="020B0604020202020204" pitchFamily="34" charset="0"/>
              </a:rPr>
              <a:t>BEM – VINDOS!</a:t>
            </a:r>
          </a:p>
        </p:txBody>
      </p:sp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3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379ADC48-0C8F-AAB6-7A32-C5BAC813AEE5}"/>
                  </a:ext>
                </a:extLst>
              </p14:cNvPr>
              <p14:cNvContentPartPr/>
              <p14:nvPr/>
            </p14:nvContentPartPr>
            <p14:xfrm>
              <a:off x="3020746" y="-150516"/>
              <a:ext cx="360" cy="360"/>
            </p14:xfrm>
          </p:contentPart>
        </mc:Choice>
        <mc:Fallback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379ADC48-0C8F-AAB6-7A32-C5BAC813AE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02746" y="-16851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F2E34E86-E564-156A-B560-D98CE31BC3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5304" y="0"/>
            <a:ext cx="5374311" cy="916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402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385DB-910C-8AE9-6D98-CBB56D688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4D69AFE-2E7A-11C1-65E6-79B4DB4F43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934" y="-31790"/>
            <a:ext cx="12192000" cy="68897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69405A2-8F9B-2AE7-DBB6-E2EDEEE78F91}"/>
              </a:ext>
            </a:extLst>
          </p:cNvPr>
          <p:cNvSpPr txBox="1"/>
          <p:nvPr/>
        </p:nvSpPr>
        <p:spPr>
          <a:xfrm>
            <a:off x="348470" y="3350502"/>
            <a:ext cx="49259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Melhoria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do motor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622439E-36CA-8D1C-D362-8ECEC5EF2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3168B1C-F4EE-B374-AE1A-5D966F2803BB}"/>
              </a:ext>
            </a:extLst>
          </p:cNvPr>
          <p:cNvSpPr txBox="1"/>
          <p:nvPr/>
        </p:nvSpPr>
        <p:spPr>
          <a:xfrm>
            <a:off x="6247117" y="2003488"/>
            <a:ext cx="4885792" cy="1409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4572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Pintura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do motor;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-269" t="32199" r="10613" b="39697"/>
          <a:stretch/>
        </p:blipFill>
        <p:spPr>
          <a:xfrm>
            <a:off x="5598660" y="2982980"/>
            <a:ext cx="5594857" cy="34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1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5BA1E9-1F69-E7A1-16D3-1EFA3CD13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989B2E5-3593-6367-3337-DC7F5828B3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15895"/>
            <a:ext cx="12192000" cy="688979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6477FA3-05AE-8412-8EC2-D0AF7006B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AD62337-6660-0A67-8B47-6630902B7131}"/>
              </a:ext>
            </a:extLst>
          </p:cNvPr>
          <p:cNvSpPr txBox="1">
            <a:spLocks/>
          </p:cNvSpPr>
          <p:nvPr/>
        </p:nvSpPr>
        <p:spPr>
          <a:xfrm>
            <a:off x="869575" y="1066535"/>
            <a:ext cx="10452849" cy="910492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ESPECIFICAÇÕES</a:t>
            </a:r>
          </a:p>
        </p:txBody>
      </p:sp>
      <p:graphicFrame>
        <p:nvGraphicFramePr>
          <p:cNvPr id="7" name="Tabela 4">
            <a:extLst>
              <a:ext uri="{FF2B5EF4-FFF2-40B4-BE49-F238E27FC236}">
                <a16:creationId xmlns:a16="http://schemas.microsoft.com/office/drawing/2014/main" id="{78A9876F-78AC-7507-FC11-0657DDFB55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380119"/>
              </p:ext>
            </p:extLst>
          </p:nvPr>
        </p:nvGraphicFramePr>
        <p:xfrm>
          <a:off x="1661652" y="2185639"/>
          <a:ext cx="8775121" cy="2869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864">
                  <a:extLst>
                    <a:ext uri="{9D8B030D-6E8A-4147-A177-3AD203B41FA5}">
                      <a16:colId xmlns:a16="http://schemas.microsoft.com/office/drawing/2014/main" val="1550759625"/>
                    </a:ext>
                  </a:extLst>
                </a:gridCol>
                <a:gridCol w="2100610">
                  <a:extLst>
                    <a:ext uri="{9D8B030D-6E8A-4147-A177-3AD203B41FA5}">
                      <a16:colId xmlns:a16="http://schemas.microsoft.com/office/drawing/2014/main" val="474300147"/>
                    </a:ext>
                  </a:extLst>
                </a:gridCol>
                <a:gridCol w="2929647">
                  <a:extLst>
                    <a:ext uri="{9D8B030D-6E8A-4147-A177-3AD203B41FA5}">
                      <a16:colId xmlns:a16="http://schemas.microsoft.com/office/drawing/2014/main" val="1101367844"/>
                    </a:ext>
                  </a:extLst>
                </a:gridCol>
              </a:tblGrid>
              <a:tr h="573967">
                <a:tc>
                  <a:txBody>
                    <a:bodyPr/>
                    <a:lstStyle/>
                    <a:p>
                      <a:r>
                        <a:rPr lang="pt-BR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POTÊNCIA DO MOTOR: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214695"/>
                  </a:ext>
                </a:extLst>
              </a:tr>
              <a:tr h="573967"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Frequência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65723"/>
                  </a:ext>
                </a:extLst>
              </a:tr>
              <a:tr h="573967"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Tensão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110/220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244088"/>
                  </a:ext>
                </a:extLst>
              </a:tr>
              <a:tr h="573967"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Velocidade</a:t>
                      </a:r>
                      <a:r>
                        <a:rPr lang="pt-BR" sz="2400" b="1" i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400" b="1" i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  <a:r>
                        <a:rPr lang="pt-BR" sz="2400" b="1" i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24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573489"/>
                  </a:ext>
                </a:extLst>
              </a:tr>
              <a:tr h="573967"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955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785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D3EC31E-1C02-724D-9A7B-808BE0C690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3934" y="-31790"/>
            <a:ext cx="12192000" cy="688979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13508723-2D64-1F86-573A-5DB9C2C37F17}"/>
              </a:ext>
            </a:extLst>
          </p:cNvPr>
          <p:cNvSpPr txBox="1"/>
          <p:nvPr/>
        </p:nvSpPr>
        <p:spPr>
          <a:xfrm>
            <a:off x="2786240" y="818671"/>
            <a:ext cx="6988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PROJETO NO INVENTOR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DD13A0-95EF-7DAC-DF72-07FD2714F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D0F7C38-A9F3-6B49-D28F-C92739945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5648" y="1465002"/>
            <a:ext cx="8455323" cy="53011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0DEFE84-ABEC-ED36-DE38-DE3E9F5A4BA3}"/>
              </a:ext>
            </a:extLst>
          </p:cNvPr>
          <p:cNvSpPr txBox="1"/>
          <p:nvPr/>
        </p:nvSpPr>
        <p:spPr>
          <a:xfrm>
            <a:off x="-141787" y="2907162"/>
            <a:ext cx="2928027" cy="2026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SERRA 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FITA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LINEAR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330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5539"/>
            <a:ext cx="12193057" cy="688907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696698"/>
              </p:ext>
            </p:extLst>
          </p:nvPr>
        </p:nvGraphicFramePr>
        <p:xfrm>
          <a:off x="2147612" y="1878205"/>
          <a:ext cx="81280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6243870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1954507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2402569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2990138"/>
                    </a:ext>
                  </a:extLst>
                </a:gridCol>
              </a:tblGrid>
              <a:tr h="270699">
                <a:tc>
                  <a:txBody>
                    <a:bodyPr/>
                    <a:lstStyle/>
                    <a:p>
                      <a:r>
                        <a:rPr lang="pt-BR" dirty="0"/>
                        <a:t>ELEMENTO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QUANTIDADE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PREÇO UNITÁRIO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PREÇO 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3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404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MÁQUINA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R$470,00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R$470,00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347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R$350,00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R$350,00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593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CORREIA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R$70,00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R$70,00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74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PROTEÇÃO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R$50,00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R$50,00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425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BOTÃO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R$40,00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R$40,00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01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TINTA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R$15,00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R$45,00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533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MORSA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R$180,00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R$180,00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22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LÂMINA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R$100,00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R$100,00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47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LIXA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R$2,00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R$6,00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499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CAPACITOR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R$44,00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R$44,00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61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R$1.355,00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426524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3299436" y="982520"/>
            <a:ext cx="5824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ORÇAMENTO DO PROJETO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3DDBB57-567C-85C5-D6AF-3916C6872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8115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E4ED340-B92D-37AA-3267-B51A8F25D6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934" y="-31790"/>
            <a:ext cx="12192000" cy="68897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880E597-95EE-A3CA-CB21-456E38E09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5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MANUAL DE OPERAÇÃO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35B06A5-EF07-CFC0-CD73-CB68E47A5829}"/>
              </a:ext>
            </a:extLst>
          </p:cNvPr>
          <p:cNvSpPr txBox="1"/>
          <p:nvPr/>
        </p:nvSpPr>
        <p:spPr>
          <a:xfrm>
            <a:off x="-3934" y="1954433"/>
            <a:ext cx="12270658" cy="115416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" indent="-285750">
              <a:buFont typeface="Wingdings" panose="05000000000000000000" pitchFamily="2" charset="2"/>
              <a:buChar char="Ø"/>
            </a:pPr>
            <a:r>
              <a:rPr lang="pt-BR" sz="2400" b="1" dirty="0">
                <a:latin typeface="Arial"/>
                <a:cs typeface="Arial"/>
              </a:rPr>
              <a:t>1° Passo – Equipar-se com o seguinte EPI, óculos de proteção, conforme a NR12;</a:t>
            </a:r>
          </a:p>
          <a:p>
            <a:pPr marL="57150" indent="-285750">
              <a:buFont typeface="Wingdings" panose="05000000000000000000" pitchFamily="2" charset="2"/>
              <a:buChar char="Ø"/>
            </a:pPr>
            <a:endParaRPr lang="pt-BR" sz="2400" b="1" dirty="0">
              <a:latin typeface="Arial"/>
              <a:cs typeface="Arial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endParaRPr lang="pt-BR" sz="2400" b="1" dirty="0">
              <a:latin typeface="Arial"/>
              <a:cs typeface="Arial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endParaRPr lang="pt-BR" sz="2400" b="1" dirty="0">
              <a:latin typeface="Arial"/>
              <a:cs typeface="Arial"/>
            </a:endParaRPr>
          </a:p>
          <a:p>
            <a:endParaRPr lang="pt-BR" sz="2400" b="1" dirty="0">
              <a:latin typeface="Arial"/>
              <a:cs typeface="Arial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r>
              <a:rPr lang="pt-BR" sz="2400" b="1" dirty="0">
                <a:latin typeface="Arial"/>
                <a:cs typeface="Arial"/>
              </a:rPr>
              <a:t>2° Passo -  Posicionar e fixar o material sobre a morsa e apertar a morsa firmemente;</a:t>
            </a:r>
          </a:p>
          <a:p>
            <a:pPr marL="57150" indent="-285750">
              <a:buFont typeface="Wingdings" panose="05000000000000000000" pitchFamily="2" charset="2"/>
              <a:buChar char="Ø"/>
            </a:pPr>
            <a:endParaRPr lang="pt-BR" sz="2400" b="1" dirty="0">
              <a:latin typeface="Arial"/>
              <a:cs typeface="Arial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endParaRPr lang="pt-BR" sz="2400" b="1" dirty="0">
              <a:latin typeface="Arial"/>
              <a:cs typeface="Arial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endParaRPr lang="pt-BR" sz="2400" b="1" dirty="0">
              <a:latin typeface="Arial"/>
              <a:cs typeface="Arial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endParaRPr lang="pt-BR" sz="2400" b="1" dirty="0">
              <a:latin typeface="Arial"/>
              <a:cs typeface="Arial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endParaRPr lang="pt-BR" sz="2400" b="1" dirty="0">
              <a:latin typeface="Arial"/>
              <a:cs typeface="Arial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endParaRPr lang="pt-BR" sz="2400" b="1" dirty="0">
              <a:latin typeface="Arial"/>
              <a:cs typeface="Arial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r>
              <a:rPr lang="pt-BR" sz="2400" b="1" dirty="0">
                <a:latin typeface="Arial"/>
                <a:cs typeface="Arial"/>
              </a:rPr>
              <a:t>4° Passo -  Após serrar o material, retornar a serra para posição de origem; </a:t>
            </a: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r>
              <a:rPr lang="pt-BR" sz="2400" b="1" dirty="0">
                <a:latin typeface="Arial"/>
                <a:cs typeface="Arial"/>
              </a:rPr>
              <a:t>5° Passo  - Desligar motor da máquina;</a:t>
            </a: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r>
              <a:rPr lang="pt-BR" sz="2400" b="1" dirty="0">
                <a:latin typeface="Arial"/>
                <a:cs typeface="Arial"/>
              </a:rPr>
              <a:t>6° Passo  - Retirar o material da morsa e dar o destino para sua finalidade. </a:t>
            </a:r>
            <a:endParaRPr lang="en-US" sz="2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60B0F29-3C46-480B-CFF5-8115E0874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13" y="4984827"/>
            <a:ext cx="2992544" cy="168330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 t="21825" r="-341" b="25018"/>
          <a:stretch/>
        </p:blipFill>
        <p:spPr>
          <a:xfrm>
            <a:off x="4821620" y="2592901"/>
            <a:ext cx="1612931" cy="187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3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E4ED340-B92D-37AA-3267-B51A8F25D6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934" y="-31790"/>
            <a:ext cx="12192000" cy="68897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35B06A5-EF07-CFC0-CD73-CB68E47A5829}"/>
              </a:ext>
            </a:extLst>
          </p:cNvPr>
          <p:cNvSpPr txBox="1"/>
          <p:nvPr/>
        </p:nvSpPr>
        <p:spPr>
          <a:xfrm>
            <a:off x="-3934" y="1954433"/>
            <a:ext cx="12270658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" indent="-285750">
              <a:buFont typeface="Wingdings" panose="05000000000000000000" pitchFamily="2" charset="2"/>
              <a:buChar char="Ø"/>
            </a:pPr>
            <a:r>
              <a:rPr lang="pt-BR" sz="2400" b="1" dirty="0">
                <a:latin typeface="Arial"/>
                <a:cs typeface="Arial"/>
              </a:rPr>
              <a:t>3° Passo  -  Ligar a máquina, descer a lâmina cuidadosamente até encostar no material e iniciar o corte;</a:t>
            </a:r>
          </a:p>
          <a:p>
            <a:pPr marL="57150" indent="-285750">
              <a:buFont typeface="Wingdings" panose="05000000000000000000" pitchFamily="2" charset="2"/>
              <a:buChar char="Ø"/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r>
              <a:rPr lang="pt-BR" sz="2400" b="1" dirty="0">
                <a:latin typeface="Arial"/>
                <a:cs typeface="Arial"/>
              </a:rPr>
              <a:t>4° Passo -  Após serrar o material, retornar a serra para posição de origem; </a:t>
            </a: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60B0F29-3C46-480B-CFF5-8115E0874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81" y="2509001"/>
            <a:ext cx="1521437" cy="180820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14" y="5380752"/>
            <a:ext cx="2326761" cy="130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E4ED340-B92D-37AA-3267-B51A8F25D6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934" y="-31790"/>
            <a:ext cx="12192000" cy="68897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35B06A5-EF07-CFC0-CD73-CB68E47A5829}"/>
              </a:ext>
            </a:extLst>
          </p:cNvPr>
          <p:cNvSpPr txBox="1"/>
          <p:nvPr/>
        </p:nvSpPr>
        <p:spPr>
          <a:xfrm>
            <a:off x="-3934" y="1954433"/>
            <a:ext cx="12270658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r>
              <a:rPr lang="pt-BR" sz="2400" b="1" dirty="0">
                <a:latin typeface="Arial"/>
                <a:cs typeface="Arial"/>
              </a:rPr>
              <a:t>5° Passo  - Acione o botão de desligamento do motor da máquina;</a:t>
            </a:r>
          </a:p>
          <a:p>
            <a:pPr marL="57150" indent="-285750">
              <a:buFont typeface="Wingdings" panose="05000000000000000000" pitchFamily="2" charset="2"/>
              <a:buChar char="Ø"/>
            </a:pPr>
            <a:endParaRPr lang="pt-BR" sz="2400" b="1" dirty="0">
              <a:latin typeface="Arial"/>
              <a:cs typeface="Arial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endParaRPr lang="pt-BR" sz="2400" b="1" dirty="0">
              <a:latin typeface="Arial"/>
              <a:cs typeface="Arial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endParaRPr lang="pt-BR" sz="2400" b="1" dirty="0">
              <a:latin typeface="Arial"/>
              <a:cs typeface="Arial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endParaRPr lang="pt-BR" sz="2400" b="1" dirty="0">
              <a:latin typeface="Arial"/>
              <a:cs typeface="Arial"/>
            </a:endParaRP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-285750">
              <a:buFont typeface="Wingdings" panose="05000000000000000000" pitchFamily="2" charset="2"/>
              <a:buChar char="Ø"/>
            </a:pPr>
            <a:r>
              <a:rPr lang="pt-BR" sz="2400" b="1" dirty="0">
                <a:latin typeface="Arial"/>
                <a:cs typeface="Arial"/>
              </a:rPr>
              <a:t>6° Passo  - Retirar o material da morsa e dar o destino para sua finalidade. </a:t>
            </a:r>
            <a:endParaRPr lang="en-US" sz="2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60B0F29-3C46-480B-CFF5-8115E0874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127" y="2988574"/>
            <a:ext cx="1432087" cy="165988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76" y="5116159"/>
            <a:ext cx="2385848" cy="141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2DE6596-3E76-1B18-4B6F-16486E22AB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755209" y="-403057"/>
            <a:ext cx="13039350" cy="736863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8E7F4EC-39F4-A721-7A30-516D564F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619" y="1299463"/>
            <a:ext cx="7733783" cy="48656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MANUAL DE MANUTENÇÃO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3DDBB57-567C-85C5-D6AF-3916C6872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/>
          <p:cNvSpPr txBox="1"/>
          <p:nvPr/>
        </p:nvSpPr>
        <p:spPr>
          <a:xfrm>
            <a:off x="5436220" y="153572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/>
              <a:t>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068442" y="2102969"/>
            <a:ext cx="93920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/>
              <a:t> </a:t>
            </a:r>
            <a:r>
              <a:rPr lang="pt-BR" sz="2800" b="1" dirty="0"/>
              <a:t> Após 200 horas trabalhadas, ocorrerá uma verificação de um </a:t>
            </a:r>
            <a:r>
              <a:rPr lang="pt-BR" sz="2800" b="1" dirty="0" err="1"/>
              <a:t>checklist</a:t>
            </a:r>
            <a:r>
              <a:rPr lang="pt-BR" sz="2800" b="1" dirty="0"/>
              <a:t>, ocorrendo alguma anormalidade o item será reparado ou substituído.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26212" y="3899902"/>
            <a:ext cx="581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5s – </a:t>
            </a:r>
            <a:r>
              <a:rPr lang="pt-BR" sz="3600" b="1" dirty="0" err="1"/>
              <a:t>Seiso</a:t>
            </a:r>
            <a:r>
              <a:rPr lang="pt-BR" sz="3600" b="1" dirty="0"/>
              <a:t> (Senso de Limpeza)</a:t>
            </a:r>
            <a:endParaRPr lang="pt-BR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740" y="3899902"/>
            <a:ext cx="4011362" cy="272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724F49A-D3AF-4B44-D40C-938290D097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15895"/>
            <a:ext cx="12192000" cy="68897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EC536-7FD3-AB6C-CB27-7CFAA78D7C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7847" y="868037"/>
            <a:ext cx="9393238" cy="13303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MANUTENÇÃO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511235-D529-03F8-05CF-0D205C61103B}"/>
              </a:ext>
            </a:extLst>
          </p:cNvPr>
          <p:cNvSpPr txBox="1"/>
          <p:nvPr/>
        </p:nvSpPr>
        <p:spPr>
          <a:xfrm>
            <a:off x="540774" y="1969321"/>
            <a:ext cx="11110452" cy="39177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1200" b="1" dirty="0" err="1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 200 horas </a:t>
            </a:r>
            <a:r>
              <a:rPr lang="en-US" sz="11200" b="1" dirty="0" err="1">
                <a:latin typeface="Arial" panose="020B0604020202020204" pitchFamily="34" charset="0"/>
                <a:cs typeface="Arial" panose="020B0604020202020204" pitchFamily="34" charset="0"/>
              </a:rPr>
              <a:t>trabalhadas</a:t>
            </a:r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1200" b="1" dirty="0" err="1">
                <a:latin typeface="Arial" panose="020B0604020202020204" pitchFamily="34" charset="0"/>
                <a:cs typeface="Arial" panose="020B0604020202020204" pitchFamily="34" charset="0"/>
              </a:rPr>
              <a:t>manutenção</a:t>
            </a:r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00" b="1" dirty="0" err="1">
                <a:latin typeface="Arial" panose="020B0604020202020204" pitchFamily="34" charset="0"/>
                <a:cs typeface="Arial" panose="020B0604020202020204" pitchFamily="34" charset="0"/>
              </a:rPr>
              <a:t>fará</a:t>
            </a:r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 um checklist e verificará: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Corte da Serra;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1200" b="1" dirty="0" err="1">
                <a:latin typeface="Arial" panose="020B0604020202020204" pitchFamily="34" charset="0"/>
                <a:cs typeface="Arial" panose="020B0604020202020204" pitchFamily="34" charset="0"/>
              </a:rPr>
              <a:t>Polia</a:t>
            </a:r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47C2993-39D4-B9B1-AEC1-4FB8B7C118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86" y="4893833"/>
            <a:ext cx="1245967" cy="107291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52" y="3014593"/>
            <a:ext cx="1726582" cy="106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724F49A-D3AF-4B44-D40C-938290D097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15895"/>
            <a:ext cx="12192000" cy="68897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EC536-7FD3-AB6C-CB27-7CFAA78D7C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7847" y="868037"/>
            <a:ext cx="9393238" cy="13303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MANUTENÇÃO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511235-D529-03F8-05CF-0D205C61103B}"/>
              </a:ext>
            </a:extLst>
          </p:cNvPr>
          <p:cNvSpPr txBox="1"/>
          <p:nvPr/>
        </p:nvSpPr>
        <p:spPr>
          <a:xfrm>
            <a:off x="325821" y="1969321"/>
            <a:ext cx="11325405" cy="44209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200 horas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trabalhadas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manutenção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fará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um checklist e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verificará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Verificação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do motor;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Correia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47C2993-39D4-B9B1-AEC1-4FB8B7C118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466" y="3110875"/>
            <a:ext cx="1574128" cy="135841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36092"/>
          <a:stretch/>
        </p:blipFill>
        <p:spPr>
          <a:xfrm>
            <a:off x="2913337" y="4769039"/>
            <a:ext cx="2299794" cy="122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56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BE472A5-DCE3-E72F-50FC-42AFF0ADDC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18756"/>
            <a:ext cx="12192000" cy="6820487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1E7C09F3-1BE8-0445-A3C4-9C100D32B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204" y="1265925"/>
            <a:ext cx="9823384" cy="530867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tabLst>
                <a:tab pos="7175500" algn="l"/>
              </a:tabLst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SERRA 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FITA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br>
              <a:rPr lang="en-US" sz="8000" kern="1200" dirty="0">
                <a:solidFill>
                  <a:schemeClr val="tx2"/>
                </a:solidFill>
              </a:rPr>
            </a:br>
            <a:endParaRPr lang="en-US" sz="8000" kern="1200" dirty="0">
              <a:solidFill>
                <a:schemeClr val="tx2"/>
              </a:solidFill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C770EE27-FD77-894D-9D88-F5A548E1D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29369" y="6509331"/>
            <a:ext cx="3287924" cy="6133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b="1" i="1" kern="1200" dirty="0">
                <a:latin typeface="Arial"/>
                <a:cs typeface="Arial"/>
              </a:rPr>
              <a:t>Santo </a:t>
            </a:r>
            <a:r>
              <a:rPr lang="en-US" sz="2600" b="1" i="1" dirty="0">
                <a:latin typeface="Arial"/>
                <a:cs typeface="Arial"/>
              </a:rPr>
              <a:t>André</a:t>
            </a:r>
            <a:r>
              <a:rPr lang="en-US" sz="2600" b="1" i="1" kern="1200" dirty="0">
                <a:latin typeface="Arial"/>
                <a:cs typeface="Arial"/>
              </a:rPr>
              <a:t> - </a:t>
            </a:r>
            <a:r>
              <a:rPr lang="en-US" sz="2600" b="1" i="1" dirty="0">
                <a:latin typeface="Arial"/>
                <a:cs typeface="Arial"/>
              </a:rPr>
              <a:t>2025</a:t>
            </a:r>
            <a:endParaRPr lang="en-US" sz="2600" b="1" i="1" kern="1200" dirty="0">
              <a:latin typeface="Arial"/>
              <a:cs typeface="Arial"/>
            </a:endParaRPr>
          </a:p>
          <a:p>
            <a:endParaRPr lang="en-US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22D48E9-D49A-8476-EFA8-151E7C60CA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78658"/>
            <a:ext cx="5502131" cy="938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411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4A80C2-56C0-070C-278F-716D782FD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CF87C17-5B5A-58F1-09B0-407E3C49D9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15895"/>
            <a:ext cx="12192000" cy="68897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52E979D-3F97-EB72-515E-649B4C8CA4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15910" y="844580"/>
            <a:ext cx="9393238" cy="13303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0F7FACA-26CD-8141-B206-2FA9447F3C4C}"/>
              </a:ext>
            </a:extLst>
          </p:cNvPr>
          <p:cNvSpPr txBox="1"/>
          <p:nvPr/>
        </p:nvSpPr>
        <p:spPr>
          <a:xfrm>
            <a:off x="540774" y="1969321"/>
            <a:ext cx="11110452" cy="3917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BE892D-91C1-AC20-5054-881C2919B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059DFA6-BAD4-EAD8-22DF-381B896A0088}"/>
              </a:ext>
            </a:extLst>
          </p:cNvPr>
          <p:cNvSpPr txBox="1"/>
          <p:nvPr/>
        </p:nvSpPr>
        <p:spPr>
          <a:xfrm>
            <a:off x="1067847" y="2174905"/>
            <a:ext cx="99340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7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Um projeto que proporciona praticidade, segurança, ergonomia e otimização de tempo para o operador e empresa.</a:t>
            </a:r>
          </a:p>
          <a:p>
            <a:pPr algn="just">
              <a:lnSpc>
                <a:spcPct val="70000"/>
              </a:lnSpc>
              <a:spcAft>
                <a:spcPts val="600"/>
              </a:spcAft>
            </a:pP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70000"/>
              </a:lnSpc>
              <a:spcAft>
                <a:spcPts val="600"/>
              </a:spcAft>
            </a:pP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49" y="3429000"/>
            <a:ext cx="5139559" cy="28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3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8DBA4CE-0421-50A4-2B62-BD23D8730C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3935" y="1"/>
            <a:ext cx="12315883" cy="68897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2862936-DFA3-7A7C-4DFC-636F13EECDA2}"/>
              </a:ext>
            </a:extLst>
          </p:cNvPr>
          <p:cNvSpPr txBox="1"/>
          <p:nvPr/>
        </p:nvSpPr>
        <p:spPr>
          <a:xfrm>
            <a:off x="585084" y="2387080"/>
            <a:ext cx="74099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PERGUNTAS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77503F5-F9E6-E732-1A9E-3C0E907F19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10 perguntas no campo da Tecnologia da Informação | Tribe">
            <a:extLst>
              <a:ext uri="{FF2B5EF4-FFF2-40B4-BE49-F238E27FC236}">
                <a16:creationId xmlns:a16="http://schemas.microsoft.com/office/drawing/2014/main" id="{4EC7328A-AEA9-5B37-FCC2-ACD8B111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985" y="1654691"/>
            <a:ext cx="4608861" cy="3218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283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7C0A8964-16B2-5E92-3D04-6B6C7416D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98"/>
            <a:ext cx="12192000" cy="681690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1016669-FDEF-0E7C-6C71-5AD10D6D4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434483C-1D39-9A7D-6377-0B8F6B3593E6}"/>
              </a:ext>
            </a:extLst>
          </p:cNvPr>
          <p:cNvSpPr txBox="1"/>
          <p:nvPr/>
        </p:nvSpPr>
        <p:spPr>
          <a:xfrm>
            <a:off x="527419" y="1778240"/>
            <a:ext cx="106581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Gratidão</a:t>
            </a:r>
            <a:r>
              <a:rPr lang="en-US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a  </a:t>
            </a:r>
            <a:r>
              <a:rPr lang="en-US" sz="36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todos</a:t>
            </a:r>
            <a:r>
              <a:rPr lang="en-US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os</a:t>
            </a:r>
            <a:r>
              <a:rPr lang="en-US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professores</a:t>
            </a:r>
            <a:r>
              <a:rPr lang="en-US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agradecemos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também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aos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nossos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lang="en-US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amigos e </a:t>
            </a:r>
            <a:r>
              <a:rPr lang="en-US" sz="36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familiares</a:t>
            </a:r>
            <a:r>
              <a:rPr lang="en-US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que </a:t>
            </a:r>
            <a:r>
              <a:rPr lang="en-US" sz="36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ajudaram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para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concluirmos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esta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obra</a:t>
            </a:r>
            <a:r>
              <a:rPr lang="en-US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.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</a:b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nosso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muito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obrigado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! </a:t>
            </a:r>
          </a:p>
          <a:p>
            <a:pPr algn="r"/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algn="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</a:p>
          <a:p>
            <a:pPr algn="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TÉCNICO MECÂNICA 2025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347544" y="1023618"/>
            <a:ext cx="549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AGRADECIMENTOS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642316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0A51005-6AA8-EA87-BC47-C36F565A2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56"/>
            <a:ext cx="5612522" cy="6820487"/>
          </a:xfrm>
          <a:prstGeom prst="rect">
            <a:avLst/>
          </a:prstGeom>
        </p:spPr>
      </p:pic>
      <p:sp>
        <p:nvSpPr>
          <p:cNvPr id="31" name="Título 30">
            <a:extLst>
              <a:ext uri="{FF2B5EF4-FFF2-40B4-BE49-F238E27FC236}">
                <a16:creationId xmlns:a16="http://schemas.microsoft.com/office/drawing/2014/main" id="{E4221955-AFB6-4135-40BA-00CBC92C3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362" y="0"/>
            <a:ext cx="5612522" cy="1293028"/>
          </a:xfrm>
        </p:spPr>
        <p:txBody>
          <a:bodyPr>
            <a:normAutofit/>
          </a:bodyPr>
          <a:lstStyle/>
          <a:p>
            <a:r>
              <a:rPr lang="pt-B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INTEGRANTES DO GRUPO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46D0A9-1186-032F-C3DC-F749E4B8394F}"/>
              </a:ext>
            </a:extLst>
          </p:cNvPr>
          <p:cNvSpPr txBox="1"/>
          <p:nvPr/>
        </p:nvSpPr>
        <p:spPr>
          <a:xfrm>
            <a:off x="5917095" y="6377578"/>
            <a:ext cx="635898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ORIENTADOR: Rinaldo Ferreira Martins </a:t>
            </a:r>
          </a:p>
        </p:txBody>
      </p:sp>
      <p:graphicFrame>
        <p:nvGraphicFramePr>
          <p:cNvPr id="33" name="CaixaDeTexto 28">
            <a:extLst>
              <a:ext uri="{FF2B5EF4-FFF2-40B4-BE49-F238E27FC236}">
                <a16:creationId xmlns:a16="http://schemas.microsoft.com/office/drawing/2014/main" id="{6332BD0F-2F2A-6B18-71A3-3251FEF87CBA}"/>
              </a:ext>
            </a:extLst>
          </p:cNvPr>
          <p:cNvGraphicFramePr/>
          <p:nvPr/>
        </p:nvGraphicFramePr>
        <p:xfrm>
          <a:off x="5764466" y="1363268"/>
          <a:ext cx="6159251" cy="471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8F8BE64C-86AC-3683-2AF9-782C8E6508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690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B5605-EC23-71DF-E728-9C14705F7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806BF5-CFC4-6563-772E-56E164D75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829" y="1375781"/>
            <a:ext cx="7694341" cy="4106437"/>
          </a:xfrm>
        </p:spPr>
        <p:txBody>
          <a:bodyPr>
            <a:noAutofit/>
          </a:bodyPr>
          <a:lstStyle/>
          <a:p>
            <a:endParaRPr lang="pt-BR" sz="9600" b="1" dirty="0">
              <a:latin typeface="Arial"/>
              <a:cs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FF51A5-F210-5A50-B34F-DC4C642BA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992" y="0"/>
            <a:ext cx="3880007" cy="65792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3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1B555379-E7D1-5CB7-21E0-D0262B33B4FB}"/>
                  </a:ext>
                </a:extLst>
              </p14:cNvPr>
              <p14:cNvContentPartPr/>
              <p14:nvPr/>
            </p14:nvContentPartPr>
            <p14:xfrm>
              <a:off x="3020746" y="-150516"/>
              <a:ext cx="360" cy="360"/>
            </p14:xfrm>
          </p:contentPart>
        </mc:Choice>
        <mc:Fallback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1B555379-E7D1-5CB7-21E0-D0262B33B4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02746" y="-16851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m 3" descr="Uma imagem contendo ao ar livre, edifício, bicicleta, estacionado&#10;&#10;O conteúdo gerado por IA pode estar incorreto.">
            <a:extLst>
              <a:ext uri="{FF2B5EF4-FFF2-40B4-BE49-F238E27FC236}">
                <a16:creationId xmlns:a16="http://schemas.microsoft.com/office/drawing/2014/main" id="{3692FC98-A13C-1F4F-C30B-1501CE59D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399875" y="6148445"/>
            <a:ext cx="8132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Avaliação Geral da Serra Linear</a:t>
            </a:r>
          </a:p>
        </p:txBody>
      </p:sp>
    </p:spTree>
    <p:extLst>
      <p:ext uri="{BB962C8B-B14F-4D97-AF65-F5344CB8AC3E}">
        <p14:creationId xmlns:p14="http://schemas.microsoft.com/office/powerpoint/2010/main" val="153160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B5605-EC23-71DF-E728-9C14705F7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3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1B555379-E7D1-5CB7-21E0-D0262B33B4FB}"/>
                  </a:ext>
                </a:extLst>
              </p14:cNvPr>
              <p14:cNvContentPartPr/>
              <p14:nvPr/>
            </p14:nvContentPartPr>
            <p14:xfrm>
              <a:off x="3020746" y="-150516"/>
              <a:ext cx="360" cy="360"/>
            </p14:xfrm>
          </p:contentPart>
        </mc:Choice>
        <mc:Fallback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1B555379-E7D1-5CB7-21E0-D0262B33B4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02746" y="-16851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381042" y="6139355"/>
            <a:ext cx="7029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Desmontagem e separação </a:t>
            </a:r>
          </a:p>
        </p:txBody>
      </p:sp>
    </p:spTree>
    <p:extLst>
      <p:ext uri="{BB962C8B-B14F-4D97-AF65-F5344CB8AC3E}">
        <p14:creationId xmlns:p14="http://schemas.microsoft.com/office/powerpoint/2010/main" val="3231763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8D5027A-A3F9-DCCF-2305-7FED058B5E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15895"/>
            <a:ext cx="12192000" cy="68897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0745F4D-0FC0-5F2E-3411-55DFA96B9E0E}"/>
              </a:ext>
            </a:extLst>
          </p:cNvPr>
          <p:cNvSpPr txBox="1"/>
          <p:nvPr/>
        </p:nvSpPr>
        <p:spPr>
          <a:xfrm>
            <a:off x="1398283" y="2774989"/>
            <a:ext cx="27264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RESUMO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3347CD0-1D1E-F77C-DFFB-C9C949DE2B86}"/>
              </a:ext>
            </a:extLst>
          </p:cNvPr>
          <p:cNvSpPr txBox="1"/>
          <p:nvPr/>
        </p:nvSpPr>
        <p:spPr>
          <a:xfrm>
            <a:off x="4610535" y="1522069"/>
            <a:ext cx="6988431" cy="5156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14350" indent="-4572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Desenvolvemos um  equipamento eficaz, que proporciona praticidade e baixo custo, com funcionamento simples e seguro;</a:t>
            </a:r>
          </a:p>
          <a:p>
            <a:pPr marL="57150" algn="just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4572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latin typeface="Arial"/>
                <a:cs typeface="Arial"/>
              </a:rPr>
              <a:t>Auxilia o operador a cortar, dividir ou serrar </a:t>
            </a:r>
            <a:r>
              <a:rPr lang="en-US" sz="2800" b="1" dirty="0" err="1">
                <a:latin typeface="Arial"/>
                <a:cs typeface="Arial"/>
              </a:rPr>
              <a:t>peças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em</a:t>
            </a:r>
            <a:r>
              <a:rPr lang="en-US" sz="2800" b="1" dirty="0">
                <a:latin typeface="Arial"/>
                <a:cs typeface="Arial"/>
              </a:rPr>
              <a:t> metais, </a:t>
            </a:r>
            <a:r>
              <a:rPr lang="en-US" sz="2800" b="1" dirty="0" err="1">
                <a:latin typeface="Arial"/>
                <a:cs typeface="Arial"/>
              </a:rPr>
              <a:t>polímeros</a:t>
            </a:r>
            <a:r>
              <a:rPr lang="en-US" sz="2800" b="1" dirty="0">
                <a:latin typeface="Arial"/>
                <a:cs typeface="Arial"/>
              </a:rPr>
              <a:t> e madeiras.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85F74A9-2BBD-0B08-E416-DD5021F3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6965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548A9D-725C-4756-1296-1E63E4288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10DADBD-93E7-26C3-A451-B251262166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3934" y="0"/>
            <a:ext cx="12192000" cy="68897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9BA9B54-C0A7-22E8-E9BA-AC1F8EC311D6}"/>
              </a:ext>
            </a:extLst>
          </p:cNvPr>
          <p:cNvSpPr txBox="1"/>
          <p:nvPr/>
        </p:nvSpPr>
        <p:spPr>
          <a:xfrm>
            <a:off x="294550" y="2610591"/>
            <a:ext cx="35317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COMO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SURGIU?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DD1DA38-2D4A-03CB-344E-9F2A314101C2}"/>
              </a:ext>
            </a:extLst>
          </p:cNvPr>
          <p:cNvSpPr txBox="1"/>
          <p:nvPr/>
        </p:nvSpPr>
        <p:spPr>
          <a:xfrm>
            <a:off x="4124739" y="1522069"/>
            <a:ext cx="7474227" cy="5156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14350" indent="-4572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Nosso objetivo sempre foi melhorar algo do nosso dia a dia, tanto no profissional quanto para o meio ambiente.</a:t>
            </a:r>
          </a:p>
          <a:p>
            <a:pPr marL="57150" algn="just">
              <a:lnSpc>
                <a:spcPct val="90000"/>
              </a:lnSpc>
              <a:spcAft>
                <a:spcPts val="600"/>
              </a:spcAft>
            </a:pP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4572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 uma ideia conjunta, pensamos que poderíamos desenvolver uma serra vai e vem, de fácil manuseio, visando principalmente o seu custo beneficio para empresa, segurança para seus funcionários e proteção a natureza. </a:t>
            </a:r>
            <a:endParaRPr lang="en-US" sz="2800" b="1" dirty="0">
              <a:latin typeface="Arial"/>
              <a:cs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3CC158-E427-9605-48F5-7EB55D0F4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363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385DB-910C-8AE9-6D98-CBB56D688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4D69AFE-2E7A-11C1-65E6-79B4DB4F43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934" y="-31790"/>
            <a:ext cx="12192000" cy="68897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69405A2-8F9B-2AE7-DBB6-E2EDEEE78F91}"/>
              </a:ext>
            </a:extLst>
          </p:cNvPr>
          <p:cNvSpPr txBox="1"/>
          <p:nvPr/>
        </p:nvSpPr>
        <p:spPr>
          <a:xfrm>
            <a:off x="-98322" y="2610591"/>
            <a:ext cx="49259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SERRA 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FITA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LINEAR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622439E-36CA-8D1C-D362-8ECEC5EF2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3168B1C-F4EE-B374-AE1A-5D966F2803BB}"/>
              </a:ext>
            </a:extLst>
          </p:cNvPr>
          <p:cNvSpPr txBox="1"/>
          <p:nvPr/>
        </p:nvSpPr>
        <p:spPr>
          <a:xfrm>
            <a:off x="4929896" y="1142341"/>
            <a:ext cx="6484375" cy="26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4572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Utilizado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no corte de metais,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polímeros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e madeiras;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4572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Trazendo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praticidade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ergonomia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para operador.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66" y="4076121"/>
            <a:ext cx="4440987" cy="249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35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385DB-910C-8AE9-6D98-CBB56D688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4D69AFE-2E7A-11C1-65E6-79B4DB4F43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934" y="-31790"/>
            <a:ext cx="12192000" cy="68897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69405A2-8F9B-2AE7-DBB6-E2EDEEE78F91}"/>
              </a:ext>
            </a:extLst>
          </p:cNvPr>
          <p:cNvSpPr txBox="1"/>
          <p:nvPr/>
        </p:nvSpPr>
        <p:spPr>
          <a:xfrm>
            <a:off x="-98322" y="2610591"/>
            <a:ext cx="49259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Motor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622439E-36CA-8D1C-D362-8ECEC5EF2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" y="0"/>
            <a:ext cx="5760532" cy="98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3168B1C-F4EE-B374-AE1A-5D966F2803BB}"/>
              </a:ext>
            </a:extLst>
          </p:cNvPr>
          <p:cNvSpPr txBox="1"/>
          <p:nvPr/>
        </p:nvSpPr>
        <p:spPr>
          <a:xfrm>
            <a:off x="5518475" y="1968670"/>
            <a:ext cx="6484375" cy="1409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4572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Avaliação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geral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do motor;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t="16852" b="20509"/>
          <a:stretch/>
        </p:blipFill>
        <p:spPr>
          <a:xfrm>
            <a:off x="6127545" y="2890344"/>
            <a:ext cx="4214635" cy="356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993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 2013 - 2022">
  <a:themeElements>
    <a:clrScheme name="Tema do 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FEE1DE31EB6C4992BE0353A3D00440" ma:contentTypeVersion="13" ma:contentTypeDescription="Create a new document." ma:contentTypeScope="" ma:versionID="bffdd55009e17a3db9f8fba9e0d5650b">
  <xsd:schema xmlns:xsd="http://www.w3.org/2001/XMLSchema" xmlns:xs="http://www.w3.org/2001/XMLSchema" xmlns:p="http://schemas.microsoft.com/office/2006/metadata/properties" xmlns:ns2="b6cf4dd4-5b48-4430-8e04-fe55cd8390e7" xmlns:ns3="7f65444a-1502-4129-9b77-8776a7d25186" targetNamespace="http://schemas.microsoft.com/office/2006/metadata/properties" ma:root="true" ma:fieldsID="870c1d9893eb13461c4941c6fc76c03d" ns2:_="" ns3:_="">
    <xsd:import namespace="b6cf4dd4-5b48-4430-8e04-fe55cd8390e7"/>
    <xsd:import namespace="7f65444a-1502-4129-9b77-8776a7d25186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f4dd4-5b48-4430-8e04-fe55cd8390e7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714fbfa-5ced-4307-b76a-786f22ad6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5444a-1502-4129-9b77-8776a7d2518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80f6077-6390-4f5b-b308-415370b5288c}" ma:internalName="TaxCatchAll" ma:showField="CatchAllData" ma:web="7f65444a-1502-4129-9b77-8776a7d25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b6cf4dd4-5b48-4430-8e04-fe55cd8390e7" xsi:nil="true"/>
    <TaxCatchAll xmlns="7f65444a-1502-4129-9b77-8776a7d25186" xsi:nil="true"/>
    <lcf76f155ced4ddcb4097134ff3c332f xmlns="b6cf4dd4-5b48-4430-8e04-fe55cd8390e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7BCEDEF-A7B4-484B-A073-15C572230910}"/>
</file>

<file path=customXml/itemProps2.xml><?xml version="1.0" encoding="utf-8"?>
<ds:datastoreItem xmlns:ds="http://schemas.openxmlformats.org/officeDocument/2006/customXml" ds:itemID="{B8EB20C6-852F-4009-A943-AD050E563652}"/>
</file>

<file path=customXml/itemProps3.xml><?xml version="1.0" encoding="utf-8"?>
<ds:datastoreItem xmlns:ds="http://schemas.openxmlformats.org/officeDocument/2006/customXml" ds:itemID="{AAC4BF91-306D-4128-95AF-7CA90D16E75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</TotalTime>
  <Words>450</Words>
  <Application>Microsoft Office PowerPoint</Application>
  <PresentationFormat>Widescreen</PresentationFormat>
  <Paragraphs>189</Paragraphs>
  <Slides>22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 2013 - 2022</vt:lpstr>
      <vt:lpstr>SEJAM TODOS BEM – VINDOS!</vt:lpstr>
      <vt:lpstr>SERRA  FITA LINEAR </vt:lpstr>
      <vt:lpstr>INTEGRANTES DO GRUPO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MANUAL DE OPERAÇÃO </vt:lpstr>
      <vt:lpstr>Apresentação do PowerPoint</vt:lpstr>
      <vt:lpstr>Apresentação do PowerPoint</vt:lpstr>
      <vt:lpstr>MANUAL DE MANUTENÇÃO</vt:lpstr>
      <vt:lpstr>MANUTENÇÃO</vt:lpstr>
      <vt:lpstr>MANUTENÇÃO</vt:lpstr>
      <vt:lpstr>CONCLUSÃO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Elevador e Transportador de           Carga</dc:title>
  <dc:creator>LUANA DE ALENCAR ALCANTARA DA SILVA</dc:creator>
  <cp:lastModifiedBy>ENZO DALCIN FALCAO</cp:lastModifiedBy>
  <cp:revision>488</cp:revision>
  <dcterms:created xsi:type="dcterms:W3CDTF">2023-06-08T18:28:37Z</dcterms:created>
  <dcterms:modified xsi:type="dcterms:W3CDTF">2025-05-27T00:21:29Z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0x0101009AFEE1DE31EB6C4992BE0353A3D00440</vt:lpwstr>
  </property>
</Properties>
</file>