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70" r:id="rId1"/>
  </p:sldMasterIdLst>
  <p:notesMasterIdLst>
    <p:notesMasterId r:id="rId19"/>
  </p:notesMasterIdLst>
  <p:sldIdLst>
    <p:sldId id="288" r:id="rId2"/>
    <p:sldId id="282" r:id="rId3"/>
    <p:sldId id="284" r:id="rId4"/>
    <p:sldId id="277" r:id="rId5"/>
    <p:sldId id="264" r:id="rId6"/>
    <p:sldId id="265" r:id="rId7"/>
    <p:sldId id="285" r:id="rId8"/>
    <p:sldId id="290" r:id="rId9"/>
    <p:sldId id="286" r:id="rId10"/>
    <p:sldId id="275" r:id="rId11"/>
    <p:sldId id="272" r:id="rId12"/>
    <p:sldId id="287" r:id="rId13"/>
    <p:sldId id="274" r:id="rId14"/>
    <p:sldId id="276" r:id="rId15"/>
    <p:sldId id="291" r:id="rId16"/>
    <p:sldId id="289" r:id="rId17"/>
    <p:sldId id="273" r:id="rId18"/>
  </p:sldIdLst>
  <p:sldSz cx="14266863" cy="10699750"/>
  <p:notesSz cx="7569200" cy="1069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40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95018" autoAdjust="0"/>
  </p:normalViewPr>
  <p:slideViewPr>
    <p:cSldViewPr>
      <p:cViewPr varScale="1">
        <p:scale>
          <a:sx n="42" d="100"/>
          <a:sy n="42" d="100"/>
        </p:scale>
        <p:origin x="1196" y="32"/>
      </p:cViewPr>
      <p:guideLst>
        <p:guide orient="horz" pos="2880"/>
        <p:guide pos="40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6F381-29A5-49E3-AB94-9C87EC8F19A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CE83436-699C-4D64-8EE7-88C16C0B55BC}">
      <dgm:prSet/>
      <dgm:spPr/>
      <dgm:t>
        <a:bodyPr/>
        <a:lstStyle/>
        <a:p>
          <a:r>
            <a:rPr lang="en-US" dirty="0"/>
            <a:t>Lucas Pereira Rufino </a:t>
          </a:r>
        </a:p>
      </dgm:t>
    </dgm:pt>
    <dgm:pt modelId="{8A95CF4E-4CF2-44F6-A197-AD4957B7D04F}" type="parTrans" cxnId="{246069F1-25DA-4FF6-824E-C9678A9A1E0E}">
      <dgm:prSet/>
      <dgm:spPr/>
      <dgm:t>
        <a:bodyPr/>
        <a:lstStyle/>
        <a:p>
          <a:endParaRPr lang="en-US"/>
        </a:p>
      </dgm:t>
    </dgm:pt>
    <dgm:pt modelId="{F6D81952-3F8E-46E0-BD75-ED802FC12B62}" type="sibTrans" cxnId="{246069F1-25DA-4FF6-824E-C9678A9A1E0E}">
      <dgm:prSet/>
      <dgm:spPr/>
      <dgm:t>
        <a:bodyPr/>
        <a:lstStyle/>
        <a:p>
          <a:endParaRPr lang="en-US"/>
        </a:p>
      </dgm:t>
    </dgm:pt>
    <dgm:pt modelId="{04FBB3D6-ABB8-4FDB-8868-DA514325EC47}">
      <dgm:prSet/>
      <dgm:spPr/>
      <dgm:t>
        <a:bodyPr/>
        <a:lstStyle/>
        <a:p>
          <a:r>
            <a:rPr lang="en-US"/>
            <a:t>Sidnei Freire da Silva</a:t>
          </a:r>
        </a:p>
      </dgm:t>
    </dgm:pt>
    <dgm:pt modelId="{D1EB4C14-ECDC-4B85-A492-B0A6BE6990AC}" type="parTrans" cxnId="{50C59088-7FDC-46A8-9185-CEAFCB1A887D}">
      <dgm:prSet/>
      <dgm:spPr/>
      <dgm:t>
        <a:bodyPr/>
        <a:lstStyle/>
        <a:p>
          <a:endParaRPr lang="en-US"/>
        </a:p>
      </dgm:t>
    </dgm:pt>
    <dgm:pt modelId="{F4555923-DF4C-4ADA-BBC3-2350302E596C}" type="sibTrans" cxnId="{50C59088-7FDC-46A8-9185-CEAFCB1A887D}">
      <dgm:prSet/>
      <dgm:spPr/>
      <dgm:t>
        <a:bodyPr/>
        <a:lstStyle/>
        <a:p>
          <a:endParaRPr lang="en-US"/>
        </a:p>
      </dgm:t>
    </dgm:pt>
    <dgm:pt modelId="{ED34F999-9DEE-4123-AC1E-A10BA30783D7}">
      <dgm:prSet/>
      <dgm:spPr/>
      <dgm:t>
        <a:bodyPr/>
        <a:lstStyle/>
        <a:p>
          <a:r>
            <a:rPr lang="en-US"/>
            <a:t>Renato Pereira dos Santos</a:t>
          </a:r>
        </a:p>
      </dgm:t>
    </dgm:pt>
    <dgm:pt modelId="{C6B052F9-E6DE-4FD6-97C5-9998D370B20E}" type="parTrans" cxnId="{1762BAD1-57B7-40DC-A3E7-1921E304AC5E}">
      <dgm:prSet/>
      <dgm:spPr/>
      <dgm:t>
        <a:bodyPr/>
        <a:lstStyle/>
        <a:p>
          <a:endParaRPr lang="en-US"/>
        </a:p>
      </dgm:t>
    </dgm:pt>
    <dgm:pt modelId="{60603083-819F-4E7B-86AF-6BE7B678587A}" type="sibTrans" cxnId="{1762BAD1-57B7-40DC-A3E7-1921E304AC5E}">
      <dgm:prSet/>
      <dgm:spPr/>
      <dgm:t>
        <a:bodyPr/>
        <a:lstStyle/>
        <a:p>
          <a:endParaRPr lang="en-US"/>
        </a:p>
      </dgm:t>
    </dgm:pt>
    <dgm:pt modelId="{9A775D0F-0F70-46BB-B5AF-DE3DF03BD2F1}">
      <dgm:prSet/>
      <dgm:spPr/>
      <dgm:t>
        <a:bodyPr/>
        <a:lstStyle/>
        <a:p>
          <a:r>
            <a:rPr lang="pt-BR"/>
            <a:t>Paulo Henrique Ribeiro Felix</a:t>
          </a:r>
          <a:endParaRPr lang="en-US"/>
        </a:p>
      </dgm:t>
    </dgm:pt>
    <dgm:pt modelId="{FDF3A74E-0E26-4E4B-84BD-E6FDAE0CFB40}" type="parTrans" cxnId="{8D463DF5-0166-443B-AFDE-97C0E6AB8865}">
      <dgm:prSet/>
      <dgm:spPr/>
      <dgm:t>
        <a:bodyPr/>
        <a:lstStyle/>
        <a:p>
          <a:endParaRPr lang="en-US"/>
        </a:p>
      </dgm:t>
    </dgm:pt>
    <dgm:pt modelId="{CE62A3AF-5302-432B-A71F-49C2B4991221}" type="sibTrans" cxnId="{8D463DF5-0166-443B-AFDE-97C0E6AB8865}">
      <dgm:prSet/>
      <dgm:spPr/>
      <dgm:t>
        <a:bodyPr/>
        <a:lstStyle/>
        <a:p>
          <a:endParaRPr lang="en-US"/>
        </a:p>
      </dgm:t>
    </dgm:pt>
    <dgm:pt modelId="{FCE86BF3-B579-48D5-8DA4-FDD44B8D57D6}">
      <dgm:prSet/>
      <dgm:spPr/>
      <dgm:t>
        <a:bodyPr/>
        <a:lstStyle/>
        <a:p>
          <a:r>
            <a:rPr lang="en-US"/>
            <a:t>Roberto Silva Junior</a:t>
          </a:r>
        </a:p>
      </dgm:t>
    </dgm:pt>
    <dgm:pt modelId="{7F8A901A-06E6-4CD7-B627-F54674203C4E}" type="parTrans" cxnId="{20E76370-A986-4FAB-BC96-6F18A09758ED}">
      <dgm:prSet/>
      <dgm:spPr/>
      <dgm:t>
        <a:bodyPr/>
        <a:lstStyle/>
        <a:p>
          <a:endParaRPr lang="en-US"/>
        </a:p>
      </dgm:t>
    </dgm:pt>
    <dgm:pt modelId="{CD60984D-B624-44A8-B57E-46C5C11293C7}" type="sibTrans" cxnId="{20E76370-A986-4FAB-BC96-6F18A09758ED}">
      <dgm:prSet/>
      <dgm:spPr/>
      <dgm:t>
        <a:bodyPr/>
        <a:lstStyle/>
        <a:p>
          <a:endParaRPr lang="en-US"/>
        </a:p>
      </dgm:t>
    </dgm:pt>
    <dgm:pt modelId="{33F9C7E8-DB76-42D2-B031-26EEF8464A3B}">
      <dgm:prSet/>
      <dgm:spPr/>
      <dgm:t>
        <a:bodyPr/>
        <a:lstStyle/>
        <a:p>
          <a:r>
            <a:rPr lang="en-US"/>
            <a:t>Marcos Antonio Duarte Rosa</a:t>
          </a:r>
        </a:p>
      </dgm:t>
    </dgm:pt>
    <dgm:pt modelId="{A6703847-7DDF-46C5-A909-A5142AECEB30}" type="parTrans" cxnId="{DCAD1835-01C6-4B20-871E-690406257A10}">
      <dgm:prSet/>
      <dgm:spPr/>
      <dgm:t>
        <a:bodyPr/>
        <a:lstStyle/>
        <a:p>
          <a:endParaRPr lang="en-US"/>
        </a:p>
      </dgm:t>
    </dgm:pt>
    <dgm:pt modelId="{7D59D9CB-56D6-48FA-B405-F35FA51CAEB0}" type="sibTrans" cxnId="{DCAD1835-01C6-4B20-871E-690406257A10}">
      <dgm:prSet/>
      <dgm:spPr/>
      <dgm:t>
        <a:bodyPr/>
        <a:lstStyle/>
        <a:p>
          <a:endParaRPr lang="en-US"/>
        </a:p>
      </dgm:t>
    </dgm:pt>
    <dgm:pt modelId="{94324117-D8F9-488B-8D1F-87CA3885F215}">
      <dgm:prSet/>
      <dgm:spPr/>
      <dgm:t>
        <a:bodyPr/>
        <a:lstStyle/>
        <a:p>
          <a:r>
            <a:rPr lang="en-US"/>
            <a:t>Thauan Nunes</a:t>
          </a:r>
        </a:p>
      </dgm:t>
    </dgm:pt>
    <dgm:pt modelId="{56408401-3DAC-4A17-9E75-8867C9F0AD64}" type="parTrans" cxnId="{568DA031-79EE-432C-92F5-7587502539C5}">
      <dgm:prSet/>
      <dgm:spPr/>
      <dgm:t>
        <a:bodyPr/>
        <a:lstStyle/>
        <a:p>
          <a:endParaRPr lang="en-US"/>
        </a:p>
      </dgm:t>
    </dgm:pt>
    <dgm:pt modelId="{07EB39AC-B6AE-4AF2-8776-344253E15FDA}" type="sibTrans" cxnId="{568DA031-79EE-432C-92F5-7587502539C5}">
      <dgm:prSet/>
      <dgm:spPr/>
      <dgm:t>
        <a:bodyPr/>
        <a:lstStyle/>
        <a:p>
          <a:endParaRPr lang="en-US"/>
        </a:p>
      </dgm:t>
    </dgm:pt>
    <dgm:pt modelId="{6B9E2192-136E-4CAE-B315-F328240EA6D8}">
      <dgm:prSet/>
      <dgm:spPr/>
      <dgm:t>
        <a:bodyPr/>
        <a:lstStyle/>
        <a:p>
          <a:r>
            <a:rPr lang="en-US" dirty="0"/>
            <a:t>Raí Ramos Veloso</a:t>
          </a:r>
        </a:p>
      </dgm:t>
    </dgm:pt>
    <dgm:pt modelId="{F1448E87-9A20-498D-9635-F3025660633C}" type="parTrans" cxnId="{6A8D2B8C-1AAC-4E99-85DC-85BBAFC0C2E0}">
      <dgm:prSet/>
      <dgm:spPr/>
      <dgm:t>
        <a:bodyPr/>
        <a:lstStyle/>
        <a:p>
          <a:endParaRPr lang="en-US"/>
        </a:p>
      </dgm:t>
    </dgm:pt>
    <dgm:pt modelId="{6E0487C5-6757-4D51-BCF9-03E10AC0B441}" type="sibTrans" cxnId="{6A8D2B8C-1AAC-4E99-85DC-85BBAFC0C2E0}">
      <dgm:prSet/>
      <dgm:spPr/>
      <dgm:t>
        <a:bodyPr/>
        <a:lstStyle/>
        <a:p>
          <a:endParaRPr lang="en-US"/>
        </a:p>
      </dgm:t>
    </dgm:pt>
    <dgm:pt modelId="{12879AC3-54BC-4163-A789-566DC806A56A}" type="pres">
      <dgm:prSet presAssocID="{0BC6F381-29A5-49E3-AB94-9C87EC8F19A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4E40ABF3-5901-4241-8E86-126176809515}" type="pres">
      <dgm:prSet presAssocID="{CCE83436-699C-4D64-8EE7-88C16C0B55BC}" presName="thickLine" presStyleLbl="alignNode1" presStyleIdx="0" presStyleCnt="8"/>
      <dgm:spPr/>
    </dgm:pt>
    <dgm:pt modelId="{396368D5-CFB6-4330-AC94-BFFABABEDF78}" type="pres">
      <dgm:prSet presAssocID="{CCE83436-699C-4D64-8EE7-88C16C0B55BC}" presName="horz1" presStyleCnt="0"/>
      <dgm:spPr/>
    </dgm:pt>
    <dgm:pt modelId="{A87081B7-AF72-415A-9A53-5137AD6CEF73}" type="pres">
      <dgm:prSet presAssocID="{CCE83436-699C-4D64-8EE7-88C16C0B55BC}" presName="tx1" presStyleLbl="revTx" presStyleIdx="0" presStyleCnt="8"/>
      <dgm:spPr/>
      <dgm:t>
        <a:bodyPr/>
        <a:lstStyle/>
        <a:p>
          <a:endParaRPr lang="pt-BR"/>
        </a:p>
      </dgm:t>
    </dgm:pt>
    <dgm:pt modelId="{A6A6A697-4D95-4212-AAEE-3F2248AE4187}" type="pres">
      <dgm:prSet presAssocID="{CCE83436-699C-4D64-8EE7-88C16C0B55BC}" presName="vert1" presStyleCnt="0"/>
      <dgm:spPr/>
    </dgm:pt>
    <dgm:pt modelId="{CA4C36F9-3797-46C9-BC61-78D5951B5D38}" type="pres">
      <dgm:prSet presAssocID="{04FBB3D6-ABB8-4FDB-8868-DA514325EC47}" presName="thickLine" presStyleLbl="alignNode1" presStyleIdx="1" presStyleCnt="8"/>
      <dgm:spPr/>
    </dgm:pt>
    <dgm:pt modelId="{3B2E1041-D2FA-4A77-9E96-DF1C8E4AAA68}" type="pres">
      <dgm:prSet presAssocID="{04FBB3D6-ABB8-4FDB-8868-DA514325EC47}" presName="horz1" presStyleCnt="0"/>
      <dgm:spPr/>
    </dgm:pt>
    <dgm:pt modelId="{6F814FB1-C108-494E-BD2F-71226572A481}" type="pres">
      <dgm:prSet presAssocID="{04FBB3D6-ABB8-4FDB-8868-DA514325EC47}" presName="tx1" presStyleLbl="revTx" presStyleIdx="1" presStyleCnt="8"/>
      <dgm:spPr/>
      <dgm:t>
        <a:bodyPr/>
        <a:lstStyle/>
        <a:p>
          <a:endParaRPr lang="pt-BR"/>
        </a:p>
      </dgm:t>
    </dgm:pt>
    <dgm:pt modelId="{57A774A1-5D0C-4A9B-9891-59DD65C913E2}" type="pres">
      <dgm:prSet presAssocID="{04FBB3D6-ABB8-4FDB-8868-DA514325EC47}" presName="vert1" presStyleCnt="0"/>
      <dgm:spPr/>
    </dgm:pt>
    <dgm:pt modelId="{1A127504-98AA-4ED1-847C-28E4DEB1F156}" type="pres">
      <dgm:prSet presAssocID="{ED34F999-9DEE-4123-AC1E-A10BA30783D7}" presName="thickLine" presStyleLbl="alignNode1" presStyleIdx="2" presStyleCnt="8"/>
      <dgm:spPr/>
    </dgm:pt>
    <dgm:pt modelId="{3CDA1833-DFC7-4AC6-BE57-A3CDBB7446C4}" type="pres">
      <dgm:prSet presAssocID="{ED34F999-9DEE-4123-AC1E-A10BA30783D7}" presName="horz1" presStyleCnt="0"/>
      <dgm:spPr/>
    </dgm:pt>
    <dgm:pt modelId="{B18FF374-4DF1-42CF-850A-85E8496A674E}" type="pres">
      <dgm:prSet presAssocID="{ED34F999-9DEE-4123-AC1E-A10BA30783D7}" presName="tx1" presStyleLbl="revTx" presStyleIdx="2" presStyleCnt="8"/>
      <dgm:spPr/>
      <dgm:t>
        <a:bodyPr/>
        <a:lstStyle/>
        <a:p>
          <a:endParaRPr lang="pt-BR"/>
        </a:p>
      </dgm:t>
    </dgm:pt>
    <dgm:pt modelId="{6EB54AEE-C61E-4206-A73A-35FAF3C8F210}" type="pres">
      <dgm:prSet presAssocID="{ED34F999-9DEE-4123-AC1E-A10BA30783D7}" presName="vert1" presStyleCnt="0"/>
      <dgm:spPr/>
    </dgm:pt>
    <dgm:pt modelId="{B9488860-9C86-4E75-B5A0-1E9211A79989}" type="pres">
      <dgm:prSet presAssocID="{9A775D0F-0F70-46BB-B5AF-DE3DF03BD2F1}" presName="thickLine" presStyleLbl="alignNode1" presStyleIdx="3" presStyleCnt="8"/>
      <dgm:spPr/>
    </dgm:pt>
    <dgm:pt modelId="{FA6066B1-4234-4898-AAFC-4569A6A03C8D}" type="pres">
      <dgm:prSet presAssocID="{9A775D0F-0F70-46BB-B5AF-DE3DF03BD2F1}" presName="horz1" presStyleCnt="0"/>
      <dgm:spPr/>
    </dgm:pt>
    <dgm:pt modelId="{0DFFFA64-73EE-4741-BA21-4CF87F01956F}" type="pres">
      <dgm:prSet presAssocID="{9A775D0F-0F70-46BB-B5AF-DE3DF03BD2F1}" presName="tx1" presStyleLbl="revTx" presStyleIdx="3" presStyleCnt="8"/>
      <dgm:spPr/>
      <dgm:t>
        <a:bodyPr/>
        <a:lstStyle/>
        <a:p>
          <a:endParaRPr lang="pt-BR"/>
        </a:p>
      </dgm:t>
    </dgm:pt>
    <dgm:pt modelId="{BCC66B29-2753-40ED-83AC-F2F42C05F5DB}" type="pres">
      <dgm:prSet presAssocID="{9A775D0F-0F70-46BB-B5AF-DE3DF03BD2F1}" presName="vert1" presStyleCnt="0"/>
      <dgm:spPr/>
    </dgm:pt>
    <dgm:pt modelId="{F7E582A3-7B1B-42BE-9513-03A911270D05}" type="pres">
      <dgm:prSet presAssocID="{FCE86BF3-B579-48D5-8DA4-FDD44B8D57D6}" presName="thickLine" presStyleLbl="alignNode1" presStyleIdx="4" presStyleCnt="8"/>
      <dgm:spPr/>
    </dgm:pt>
    <dgm:pt modelId="{0B2335A3-4215-47F8-AA28-BEE5EC2E6B3E}" type="pres">
      <dgm:prSet presAssocID="{FCE86BF3-B579-48D5-8DA4-FDD44B8D57D6}" presName="horz1" presStyleCnt="0"/>
      <dgm:spPr/>
    </dgm:pt>
    <dgm:pt modelId="{7691ACF9-8C5C-481C-AED8-D4CC790F62AA}" type="pres">
      <dgm:prSet presAssocID="{FCE86BF3-B579-48D5-8DA4-FDD44B8D57D6}" presName="tx1" presStyleLbl="revTx" presStyleIdx="4" presStyleCnt="8"/>
      <dgm:spPr/>
      <dgm:t>
        <a:bodyPr/>
        <a:lstStyle/>
        <a:p>
          <a:endParaRPr lang="pt-BR"/>
        </a:p>
      </dgm:t>
    </dgm:pt>
    <dgm:pt modelId="{CAD2FCFC-222B-4DD9-BA5B-78D3CDEDB277}" type="pres">
      <dgm:prSet presAssocID="{FCE86BF3-B579-48D5-8DA4-FDD44B8D57D6}" presName="vert1" presStyleCnt="0"/>
      <dgm:spPr/>
    </dgm:pt>
    <dgm:pt modelId="{433DD570-8BE5-45DE-A1EA-C21D6C3A8F6F}" type="pres">
      <dgm:prSet presAssocID="{33F9C7E8-DB76-42D2-B031-26EEF8464A3B}" presName="thickLine" presStyleLbl="alignNode1" presStyleIdx="5" presStyleCnt="8"/>
      <dgm:spPr/>
    </dgm:pt>
    <dgm:pt modelId="{A91B2CE0-C914-47AE-951D-388B9CD25565}" type="pres">
      <dgm:prSet presAssocID="{33F9C7E8-DB76-42D2-B031-26EEF8464A3B}" presName="horz1" presStyleCnt="0"/>
      <dgm:spPr/>
    </dgm:pt>
    <dgm:pt modelId="{16764A92-B775-4FA1-AA3F-9E027E033DD7}" type="pres">
      <dgm:prSet presAssocID="{33F9C7E8-DB76-42D2-B031-26EEF8464A3B}" presName="tx1" presStyleLbl="revTx" presStyleIdx="5" presStyleCnt="8"/>
      <dgm:spPr/>
      <dgm:t>
        <a:bodyPr/>
        <a:lstStyle/>
        <a:p>
          <a:endParaRPr lang="pt-BR"/>
        </a:p>
      </dgm:t>
    </dgm:pt>
    <dgm:pt modelId="{09F7B040-6EFE-4917-8B48-DDD3AE58BD6C}" type="pres">
      <dgm:prSet presAssocID="{33F9C7E8-DB76-42D2-B031-26EEF8464A3B}" presName="vert1" presStyleCnt="0"/>
      <dgm:spPr/>
    </dgm:pt>
    <dgm:pt modelId="{7A97177D-8D27-411C-A93A-B6E75A1A8FF7}" type="pres">
      <dgm:prSet presAssocID="{94324117-D8F9-488B-8D1F-87CA3885F215}" presName="thickLine" presStyleLbl="alignNode1" presStyleIdx="6" presStyleCnt="8"/>
      <dgm:spPr/>
    </dgm:pt>
    <dgm:pt modelId="{BBF7B735-B9C3-48C1-A7A4-EA018DBA1B2C}" type="pres">
      <dgm:prSet presAssocID="{94324117-D8F9-488B-8D1F-87CA3885F215}" presName="horz1" presStyleCnt="0"/>
      <dgm:spPr/>
    </dgm:pt>
    <dgm:pt modelId="{2B46B39C-13F3-4D5C-96DB-B940129DA545}" type="pres">
      <dgm:prSet presAssocID="{94324117-D8F9-488B-8D1F-87CA3885F215}" presName="tx1" presStyleLbl="revTx" presStyleIdx="6" presStyleCnt="8"/>
      <dgm:spPr/>
      <dgm:t>
        <a:bodyPr/>
        <a:lstStyle/>
        <a:p>
          <a:endParaRPr lang="pt-BR"/>
        </a:p>
      </dgm:t>
    </dgm:pt>
    <dgm:pt modelId="{1BCCEAA0-1A61-48C2-BDDB-BB651165400D}" type="pres">
      <dgm:prSet presAssocID="{94324117-D8F9-488B-8D1F-87CA3885F215}" presName="vert1" presStyleCnt="0"/>
      <dgm:spPr/>
    </dgm:pt>
    <dgm:pt modelId="{9BD150A6-8B18-425E-9572-96E6FA3F1F09}" type="pres">
      <dgm:prSet presAssocID="{6B9E2192-136E-4CAE-B315-F328240EA6D8}" presName="thickLine" presStyleLbl="alignNode1" presStyleIdx="7" presStyleCnt="8"/>
      <dgm:spPr/>
    </dgm:pt>
    <dgm:pt modelId="{EAA813DA-7EB8-4F72-9286-41202537BFA6}" type="pres">
      <dgm:prSet presAssocID="{6B9E2192-136E-4CAE-B315-F328240EA6D8}" presName="horz1" presStyleCnt="0"/>
      <dgm:spPr/>
    </dgm:pt>
    <dgm:pt modelId="{0DCF09D1-F2D3-4880-91A7-26F9BF05CA47}" type="pres">
      <dgm:prSet presAssocID="{6B9E2192-136E-4CAE-B315-F328240EA6D8}" presName="tx1" presStyleLbl="revTx" presStyleIdx="7" presStyleCnt="8"/>
      <dgm:spPr/>
      <dgm:t>
        <a:bodyPr/>
        <a:lstStyle/>
        <a:p>
          <a:endParaRPr lang="pt-BR"/>
        </a:p>
      </dgm:t>
    </dgm:pt>
    <dgm:pt modelId="{106E076F-EE86-4092-B79B-064F9D7EA986}" type="pres">
      <dgm:prSet presAssocID="{6B9E2192-136E-4CAE-B315-F328240EA6D8}" presName="vert1" presStyleCnt="0"/>
      <dgm:spPr/>
    </dgm:pt>
  </dgm:ptLst>
  <dgm:cxnLst>
    <dgm:cxn modelId="{6715D5D3-A465-4177-B07B-E7FE310C3E53}" type="presOf" srcId="{ED34F999-9DEE-4123-AC1E-A10BA30783D7}" destId="{B18FF374-4DF1-42CF-850A-85E8496A674E}" srcOrd="0" destOrd="0" presId="urn:microsoft.com/office/officeart/2008/layout/LinedList"/>
    <dgm:cxn modelId="{C398B7B3-3014-44A9-9A19-B6B76B89C359}" type="presOf" srcId="{CCE83436-699C-4D64-8EE7-88C16C0B55BC}" destId="{A87081B7-AF72-415A-9A53-5137AD6CEF73}" srcOrd="0" destOrd="0" presId="urn:microsoft.com/office/officeart/2008/layout/LinedList"/>
    <dgm:cxn modelId="{6C9749EF-D077-4931-8286-812A2E56F02C}" type="presOf" srcId="{04FBB3D6-ABB8-4FDB-8868-DA514325EC47}" destId="{6F814FB1-C108-494E-BD2F-71226572A481}" srcOrd="0" destOrd="0" presId="urn:microsoft.com/office/officeart/2008/layout/LinedList"/>
    <dgm:cxn modelId="{DCAD1835-01C6-4B20-871E-690406257A10}" srcId="{0BC6F381-29A5-49E3-AB94-9C87EC8F19AF}" destId="{33F9C7E8-DB76-42D2-B031-26EEF8464A3B}" srcOrd="5" destOrd="0" parTransId="{A6703847-7DDF-46C5-A909-A5142AECEB30}" sibTransId="{7D59D9CB-56D6-48FA-B405-F35FA51CAEB0}"/>
    <dgm:cxn modelId="{97CB46D7-02B0-4B24-8578-0422CD0E96E4}" type="presOf" srcId="{FCE86BF3-B579-48D5-8DA4-FDD44B8D57D6}" destId="{7691ACF9-8C5C-481C-AED8-D4CC790F62AA}" srcOrd="0" destOrd="0" presId="urn:microsoft.com/office/officeart/2008/layout/LinedList"/>
    <dgm:cxn modelId="{88BF6E73-9497-467B-AD41-CC1C23D852AC}" type="presOf" srcId="{9A775D0F-0F70-46BB-B5AF-DE3DF03BD2F1}" destId="{0DFFFA64-73EE-4741-BA21-4CF87F01956F}" srcOrd="0" destOrd="0" presId="urn:microsoft.com/office/officeart/2008/layout/LinedList"/>
    <dgm:cxn modelId="{20E76370-A986-4FAB-BC96-6F18A09758ED}" srcId="{0BC6F381-29A5-49E3-AB94-9C87EC8F19AF}" destId="{FCE86BF3-B579-48D5-8DA4-FDD44B8D57D6}" srcOrd="4" destOrd="0" parTransId="{7F8A901A-06E6-4CD7-B627-F54674203C4E}" sibTransId="{CD60984D-B624-44A8-B57E-46C5C11293C7}"/>
    <dgm:cxn modelId="{246069F1-25DA-4FF6-824E-C9678A9A1E0E}" srcId="{0BC6F381-29A5-49E3-AB94-9C87EC8F19AF}" destId="{CCE83436-699C-4D64-8EE7-88C16C0B55BC}" srcOrd="0" destOrd="0" parTransId="{8A95CF4E-4CF2-44F6-A197-AD4957B7D04F}" sibTransId="{F6D81952-3F8E-46E0-BD75-ED802FC12B62}"/>
    <dgm:cxn modelId="{1762BAD1-57B7-40DC-A3E7-1921E304AC5E}" srcId="{0BC6F381-29A5-49E3-AB94-9C87EC8F19AF}" destId="{ED34F999-9DEE-4123-AC1E-A10BA30783D7}" srcOrd="2" destOrd="0" parTransId="{C6B052F9-E6DE-4FD6-97C5-9998D370B20E}" sibTransId="{60603083-819F-4E7B-86AF-6BE7B678587A}"/>
    <dgm:cxn modelId="{8D463DF5-0166-443B-AFDE-97C0E6AB8865}" srcId="{0BC6F381-29A5-49E3-AB94-9C87EC8F19AF}" destId="{9A775D0F-0F70-46BB-B5AF-DE3DF03BD2F1}" srcOrd="3" destOrd="0" parTransId="{FDF3A74E-0E26-4E4B-84BD-E6FDAE0CFB40}" sibTransId="{CE62A3AF-5302-432B-A71F-49C2B4991221}"/>
    <dgm:cxn modelId="{E847B6C6-187E-4539-94E4-95AB44D1A4B8}" type="presOf" srcId="{6B9E2192-136E-4CAE-B315-F328240EA6D8}" destId="{0DCF09D1-F2D3-4880-91A7-26F9BF05CA47}" srcOrd="0" destOrd="0" presId="urn:microsoft.com/office/officeart/2008/layout/LinedList"/>
    <dgm:cxn modelId="{6A8D2B8C-1AAC-4E99-85DC-85BBAFC0C2E0}" srcId="{0BC6F381-29A5-49E3-AB94-9C87EC8F19AF}" destId="{6B9E2192-136E-4CAE-B315-F328240EA6D8}" srcOrd="7" destOrd="0" parTransId="{F1448E87-9A20-498D-9635-F3025660633C}" sibTransId="{6E0487C5-6757-4D51-BCF9-03E10AC0B441}"/>
    <dgm:cxn modelId="{61F6D46E-D527-4073-A0E2-CAB17BC0FF13}" type="presOf" srcId="{94324117-D8F9-488B-8D1F-87CA3885F215}" destId="{2B46B39C-13F3-4D5C-96DB-B940129DA545}" srcOrd="0" destOrd="0" presId="urn:microsoft.com/office/officeart/2008/layout/LinedList"/>
    <dgm:cxn modelId="{50C59088-7FDC-46A8-9185-CEAFCB1A887D}" srcId="{0BC6F381-29A5-49E3-AB94-9C87EC8F19AF}" destId="{04FBB3D6-ABB8-4FDB-8868-DA514325EC47}" srcOrd="1" destOrd="0" parTransId="{D1EB4C14-ECDC-4B85-A492-B0A6BE6990AC}" sibTransId="{F4555923-DF4C-4ADA-BBC3-2350302E596C}"/>
    <dgm:cxn modelId="{568DA031-79EE-432C-92F5-7587502539C5}" srcId="{0BC6F381-29A5-49E3-AB94-9C87EC8F19AF}" destId="{94324117-D8F9-488B-8D1F-87CA3885F215}" srcOrd="6" destOrd="0" parTransId="{56408401-3DAC-4A17-9E75-8867C9F0AD64}" sibTransId="{07EB39AC-B6AE-4AF2-8776-344253E15FDA}"/>
    <dgm:cxn modelId="{BE5AB78E-9FF5-449F-B16C-E8F8E9EA1AB7}" type="presOf" srcId="{0BC6F381-29A5-49E3-AB94-9C87EC8F19AF}" destId="{12879AC3-54BC-4163-A789-566DC806A56A}" srcOrd="0" destOrd="0" presId="urn:microsoft.com/office/officeart/2008/layout/LinedList"/>
    <dgm:cxn modelId="{161C83F4-7B6B-452B-9BFB-39288A45BDE1}" type="presOf" srcId="{33F9C7E8-DB76-42D2-B031-26EEF8464A3B}" destId="{16764A92-B775-4FA1-AA3F-9E027E033DD7}" srcOrd="0" destOrd="0" presId="urn:microsoft.com/office/officeart/2008/layout/LinedList"/>
    <dgm:cxn modelId="{5289C4AC-FCBC-46D5-B958-257A256214DE}" type="presParOf" srcId="{12879AC3-54BC-4163-A789-566DC806A56A}" destId="{4E40ABF3-5901-4241-8E86-126176809515}" srcOrd="0" destOrd="0" presId="urn:microsoft.com/office/officeart/2008/layout/LinedList"/>
    <dgm:cxn modelId="{02F269D7-2869-42F5-84A5-5C31AEF0B020}" type="presParOf" srcId="{12879AC3-54BC-4163-A789-566DC806A56A}" destId="{396368D5-CFB6-4330-AC94-BFFABABEDF78}" srcOrd="1" destOrd="0" presId="urn:microsoft.com/office/officeart/2008/layout/LinedList"/>
    <dgm:cxn modelId="{6169D998-E0EB-4DF8-9578-8725B8AF8517}" type="presParOf" srcId="{396368D5-CFB6-4330-AC94-BFFABABEDF78}" destId="{A87081B7-AF72-415A-9A53-5137AD6CEF73}" srcOrd="0" destOrd="0" presId="urn:microsoft.com/office/officeart/2008/layout/LinedList"/>
    <dgm:cxn modelId="{06803F12-FA1F-49C3-818D-4FE53DE81C83}" type="presParOf" srcId="{396368D5-CFB6-4330-AC94-BFFABABEDF78}" destId="{A6A6A697-4D95-4212-AAEE-3F2248AE4187}" srcOrd="1" destOrd="0" presId="urn:microsoft.com/office/officeart/2008/layout/LinedList"/>
    <dgm:cxn modelId="{6BAA62EB-53FF-42CD-9C98-4BD466B75BC4}" type="presParOf" srcId="{12879AC3-54BC-4163-A789-566DC806A56A}" destId="{CA4C36F9-3797-46C9-BC61-78D5951B5D38}" srcOrd="2" destOrd="0" presId="urn:microsoft.com/office/officeart/2008/layout/LinedList"/>
    <dgm:cxn modelId="{7A708468-2A2F-4D1A-BB49-4CC1C7F4F245}" type="presParOf" srcId="{12879AC3-54BC-4163-A789-566DC806A56A}" destId="{3B2E1041-D2FA-4A77-9E96-DF1C8E4AAA68}" srcOrd="3" destOrd="0" presId="urn:microsoft.com/office/officeart/2008/layout/LinedList"/>
    <dgm:cxn modelId="{B3BFAD42-DB16-4B45-88CD-C372DC105DC9}" type="presParOf" srcId="{3B2E1041-D2FA-4A77-9E96-DF1C8E4AAA68}" destId="{6F814FB1-C108-494E-BD2F-71226572A481}" srcOrd="0" destOrd="0" presId="urn:microsoft.com/office/officeart/2008/layout/LinedList"/>
    <dgm:cxn modelId="{37EEF5FD-88BD-44FB-88A5-73AE25984AEA}" type="presParOf" srcId="{3B2E1041-D2FA-4A77-9E96-DF1C8E4AAA68}" destId="{57A774A1-5D0C-4A9B-9891-59DD65C913E2}" srcOrd="1" destOrd="0" presId="urn:microsoft.com/office/officeart/2008/layout/LinedList"/>
    <dgm:cxn modelId="{67150B23-FC19-4BD4-93FB-E682087E6872}" type="presParOf" srcId="{12879AC3-54BC-4163-A789-566DC806A56A}" destId="{1A127504-98AA-4ED1-847C-28E4DEB1F156}" srcOrd="4" destOrd="0" presId="urn:microsoft.com/office/officeart/2008/layout/LinedList"/>
    <dgm:cxn modelId="{A3D2E308-410C-4EC8-9D21-90A5888173CA}" type="presParOf" srcId="{12879AC3-54BC-4163-A789-566DC806A56A}" destId="{3CDA1833-DFC7-4AC6-BE57-A3CDBB7446C4}" srcOrd="5" destOrd="0" presId="urn:microsoft.com/office/officeart/2008/layout/LinedList"/>
    <dgm:cxn modelId="{A501AEE9-4F78-44C9-AB2C-288F9A0FD1C4}" type="presParOf" srcId="{3CDA1833-DFC7-4AC6-BE57-A3CDBB7446C4}" destId="{B18FF374-4DF1-42CF-850A-85E8496A674E}" srcOrd="0" destOrd="0" presId="urn:microsoft.com/office/officeart/2008/layout/LinedList"/>
    <dgm:cxn modelId="{A720D2C2-DB72-4E8B-B9E3-07CE39C6AD53}" type="presParOf" srcId="{3CDA1833-DFC7-4AC6-BE57-A3CDBB7446C4}" destId="{6EB54AEE-C61E-4206-A73A-35FAF3C8F210}" srcOrd="1" destOrd="0" presId="urn:microsoft.com/office/officeart/2008/layout/LinedList"/>
    <dgm:cxn modelId="{CDCF7169-CA87-48ED-8D1D-F868E58AF1C2}" type="presParOf" srcId="{12879AC3-54BC-4163-A789-566DC806A56A}" destId="{B9488860-9C86-4E75-B5A0-1E9211A79989}" srcOrd="6" destOrd="0" presId="urn:microsoft.com/office/officeart/2008/layout/LinedList"/>
    <dgm:cxn modelId="{D84F191B-696B-4D04-823C-1CAACA81D31A}" type="presParOf" srcId="{12879AC3-54BC-4163-A789-566DC806A56A}" destId="{FA6066B1-4234-4898-AAFC-4569A6A03C8D}" srcOrd="7" destOrd="0" presId="urn:microsoft.com/office/officeart/2008/layout/LinedList"/>
    <dgm:cxn modelId="{B01170DB-08DA-4E48-95DF-35DC9A7E4EF8}" type="presParOf" srcId="{FA6066B1-4234-4898-AAFC-4569A6A03C8D}" destId="{0DFFFA64-73EE-4741-BA21-4CF87F01956F}" srcOrd="0" destOrd="0" presId="urn:microsoft.com/office/officeart/2008/layout/LinedList"/>
    <dgm:cxn modelId="{FC009B60-2B06-46F4-93CF-A4047E5C5F7A}" type="presParOf" srcId="{FA6066B1-4234-4898-AAFC-4569A6A03C8D}" destId="{BCC66B29-2753-40ED-83AC-F2F42C05F5DB}" srcOrd="1" destOrd="0" presId="urn:microsoft.com/office/officeart/2008/layout/LinedList"/>
    <dgm:cxn modelId="{CAFD2354-3295-4A82-8052-AD66997924EA}" type="presParOf" srcId="{12879AC3-54BC-4163-A789-566DC806A56A}" destId="{F7E582A3-7B1B-42BE-9513-03A911270D05}" srcOrd="8" destOrd="0" presId="urn:microsoft.com/office/officeart/2008/layout/LinedList"/>
    <dgm:cxn modelId="{DF867E51-261B-4D3A-AD49-36981729451F}" type="presParOf" srcId="{12879AC3-54BC-4163-A789-566DC806A56A}" destId="{0B2335A3-4215-47F8-AA28-BEE5EC2E6B3E}" srcOrd="9" destOrd="0" presId="urn:microsoft.com/office/officeart/2008/layout/LinedList"/>
    <dgm:cxn modelId="{8713015E-3A51-454F-8D41-07B8E3EE9B62}" type="presParOf" srcId="{0B2335A3-4215-47F8-AA28-BEE5EC2E6B3E}" destId="{7691ACF9-8C5C-481C-AED8-D4CC790F62AA}" srcOrd="0" destOrd="0" presId="urn:microsoft.com/office/officeart/2008/layout/LinedList"/>
    <dgm:cxn modelId="{840B46D5-9EE9-4BB7-8EEA-BE30987372DD}" type="presParOf" srcId="{0B2335A3-4215-47F8-AA28-BEE5EC2E6B3E}" destId="{CAD2FCFC-222B-4DD9-BA5B-78D3CDEDB277}" srcOrd="1" destOrd="0" presId="urn:microsoft.com/office/officeart/2008/layout/LinedList"/>
    <dgm:cxn modelId="{84D24276-97EB-4BE1-8839-519653B9F951}" type="presParOf" srcId="{12879AC3-54BC-4163-A789-566DC806A56A}" destId="{433DD570-8BE5-45DE-A1EA-C21D6C3A8F6F}" srcOrd="10" destOrd="0" presId="urn:microsoft.com/office/officeart/2008/layout/LinedList"/>
    <dgm:cxn modelId="{4768D86F-2629-4BEE-AA9D-EE888429C12B}" type="presParOf" srcId="{12879AC3-54BC-4163-A789-566DC806A56A}" destId="{A91B2CE0-C914-47AE-951D-388B9CD25565}" srcOrd="11" destOrd="0" presId="urn:microsoft.com/office/officeart/2008/layout/LinedList"/>
    <dgm:cxn modelId="{9613ECD3-58EA-4232-A9A9-B688F15609D2}" type="presParOf" srcId="{A91B2CE0-C914-47AE-951D-388B9CD25565}" destId="{16764A92-B775-4FA1-AA3F-9E027E033DD7}" srcOrd="0" destOrd="0" presId="urn:microsoft.com/office/officeart/2008/layout/LinedList"/>
    <dgm:cxn modelId="{261FB8FB-9161-468A-8B2C-83B51702881C}" type="presParOf" srcId="{A91B2CE0-C914-47AE-951D-388B9CD25565}" destId="{09F7B040-6EFE-4917-8B48-DDD3AE58BD6C}" srcOrd="1" destOrd="0" presId="urn:microsoft.com/office/officeart/2008/layout/LinedList"/>
    <dgm:cxn modelId="{D8CF1A67-0EFA-4EDC-987D-416183AF496F}" type="presParOf" srcId="{12879AC3-54BC-4163-A789-566DC806A56A}" destId="{7A97177D-8D27-411C-A93A-B6E75A1A8FF7}" srcOrd="12" destOrd="0" presId="urn:microsoft.com/office/officeart/2008/layout/LinedList"/>
    <dgm:cxn modelId="{1F6DC66D-45D0-48E2-9664-C7D3406D9638}" type="presParOf" srcId="{12879AC3-54BC-4163-A789-566DC806A56A}" destId="{BBF7B735-B9C3-48C1-A7A4-EA018DBA1B2C}" srcOrd="13" destOrd="0" presId="urn:microsoft.com/office/officeart/2008/layout/LinedList"/>
    <dgm:cxn modelId="{08D1AE38-C1F4-456F-A387-99F5EA0C8A38}" type="presParOf" srcId="{BBF7B735-B9C3-48C1-A7A4-EA018DBA1B2C}" destId="{2B46B39C-13F3-4D5C-96DB-B940129DA545}" srcOrd="0" destOrd="0" presId="urn:microsoft.com/office/officeart/2008/layout/LinedList"/>
    <dgm:cxn modelId="{80438334-2BB6-41E6-A80A-37BE247837A7}" type="presParOf" srcId="{BBF7B735-B9C3-48C1-A7A4-EA018DBA1B2C}" destId="{1BCCEAA0-1A61-48C2-BDDB-BB651165400D}" srcOrd="1" destOrd="0" presId="urn:microsoft.com/office/officeart/2008/layout/LinedList"/>
    <dgm:cxn modelId="{0DE3DE03-4E0B-498D-94A3-076C354EB4F7}" type="presParOf" srcId="{12879AC3-54BC-4163-A789-566DC806A56A}" destId="{9BD150A6-8B18-425E-9572-96E6FA3F1F09}" srcOrd="14" destOrd="0" presId="urn:microsoft.com/office/officeart/2008/layout/LinedList"/>
    <dgm:cxn modelId="{1ED7E963-BEFF-4FD2-B662-3C34055F0A23}" type="presParOf" srcId="{12879AC3-54BC-4163-A789-566DC806A56A}" destId="{EAA813DA-7EB8-4F72-9286-41202537BFA6}" srcOrd="15" destOrd="0" presId="urn:microsoft.com/office/officeart/2008/layout/LinedList"/>
    <dgm:cxn modelId="{A13979C7-7D1F-48D5-B178-A029CF665D97}" type="presParOf" srcId="{EAA813DA-7EB8-4F72-9286-41202537BFA6}" destId="{0DCF09D1-F2D3-4880-91A7-26F9BF05CA47}" srcOrd="0" destOrd="0" presId="urn:microsoft.com/office/officeart/2008/layout/LinedList"/>
    <dgm:cxn modelId="{35CF4F31-FA59-4456-B4A6-8712011A6CF3}" type="presParOf" srcId="{EAA813DA-7EB8-4F72-9286-41202537BFA6}" destId="{106E076F-EE86-4092-B79B-064F9D7EA9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DAF9A0-02E0-406F-8AF6-358850A7B042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9995F7D-CC25-4144-974E-7A01365795AB}">
      <dgm:prSet phldrT="[Text]"/>
      <dgm:spPr/>
      <dgm:t>
        <a:bodyPr/>
        <a:lstStyle/>
        <a:p>
          <a:r>
            <a:rPr lang="pt-BR" dirty="0"/>
            <a:t>RENATO</a:t>
          </a:r>
        </a:p>
      </dgm:t>
    </dgm:pt>
    <dgm:pt modelId="{13EDB5F3-D62B-4B57-98CA-3A76FF308030}" type="parTrans" cxnId="{B31054CC-B68C-433A-975A-46F012195286}">
      <dgm:prSet/>
      <dgm:spPr/>
      <dgm:t>
        <a:bodyPr/>
        <a:lstStyle/>
        <a:p>
          <a:endParaRPr lang="pt-BR"/>
        </a:p>
      </dgm:t>
    </dgm:pt>
    <dgm:pt modelId="{2340B64F-5A0F-4D71-BACA-D324302063FB}" type="sibTrans" cxnId="{B31054CC-B68C-433A-975A-46F012195286}">
      <dgm:prSet/>
      <dgm:spPr/>
      <dgm:t>
        <a:bodyPr/>
        <a:lstStyle/>
        <a:p>
          <a:endParaRPr lang="pt-BR"/>
        </a:p>
      </dgm:t>
    </dgm:pt>
    <dgm:pt modelId="{67337E16-04CF-4FEF-8340-F7187CF311EA}" type="asst">
      <dgm:prSet phldrT="[Text]"/>
      <dgm:spPr/>
      <dgm:t>
        <a:bodyPr/>
        <a:lstStyle/>
        <a:p>
          <a:r>
            <a:rPr lang="pt-BR" dirty="0"/>
            <a:t>RAI</a:t>
          </a:r>
        </a:p>
      </dgm:t>
    </dgm:pt>
    <dgm:pt modelId="{6BEFF6ED-09B4-4096-97D4-0780724C024A}" type="parTrans" cxnId="{0E990425-52CC-45E1-9A55-590F103B9242}">
      <dgm:prSet/>
      <dgm:spPr/>
      <dgm:t>
        <a:bodyPr/>
        <a:lstStyle/>
        <a:p>
          <a:endParaRPr lang="pt-BR"/>
        </a:p>
      </dgm:t>
    </dgm:pt>
    <dgm:pt modelId="{8649686E-5B51-49FD-AA01-E45F88AD207A}" type="sibTrans" cxnId="{0E990425-52CC-45E1-9A55-590F103B9242}">
      <dgm:prSet/>
      <dgm:spPr/>
      <dgm:t>
        <a:bodyPr/>
        <a:lstStyle/>
        <a:p>
          <a:endParaRPr lang="pt-BR"/>
        </a:p>
      </dgm:t>
    </dgm:pt>
    <dgm:pt modelId="{00BF23CF-FE02-4EB7-89A9-44D14DDFC795}">
      <dgm:prSet phldrT="[Text]"/>
      <dgm:spPr/>
      <dgm:t>
        <a:bodyPr/>
        <a:lstStyle/>
        <a:p>
          <a:r>
            <a:rPr lang="pt-BR" dirty="0"/>
            <a:t>SIDNEI</a:t>
          </a:r>
        </a:p>
      </dgm:t>
    </dgm:pt>
    <dgm:pt modelId="{A46A6580-7F5E-4B37-9838-9A74717E8D10}" type="parTrans" cxnId="{1BAACAA3-E11B-4EFF-9D3C-D55523CE7C10}">
      <dgm:prSet/>
      <dgm:spPr/>
      <dgm:t>
        <a:bodyPr/>
        <a:lstStyle/>
        <a:p>
          <a:endParaRPr lang="pt-BR"/>
        </a:p>
      </dgm:t>
    </dgm:pt>
    <dgm:pt modelId="{232432B5-4709-44E4-B02C-DB09E40B834B}" type="sibTrans" cxnId="{1BAACAA3-E11B-4EFF-9D3C-D55523CE7C10}">
      <dgm:prSet/>
      <dgm:spPr/>
      <dgm:t>
        <a:bodyPr/>
        <a:lstStyle/>
        <a:p>
          <a:endParaRPr lang="pt-BR"/>
        </a:p>
      </dgm:t>
    </dgm:pt>
    <dgm:pt modelId="{9EA04464-87A0-4C33-B1A2-0A78B3D6DCE3}">
      <dgm:prSet phldrT="[Text]"/>
      <dgm:spPr/>
      <dgm:t>
        <a:bodyPr/>
        <a:lstStyle/>
        <a:p>
          <a:r>
            <a:rPr lang="pt-BR" dirty="0"/>
            <a:t>MARCOS</a:t>
          </a:r>
        </a:p>
      </dgm:t>
    </dgm:pt>
    <dgm:pt modelId="{EE495137-20FB-4292-B0BF-F986FCBA1A9E}" type="parTrans" cxnId="{E871BE0A-4DC7-472A-B517-AADAAF67CF97}">
      <dgm:prSet/>
      <dgm:spPr/>
      <dgm:t>
        <a:bodyPr/>
        <a:lstStyle/>
        <a:p>
          <a:endParaRPr lang="pt-BR"/>
        </a:p>
      </dgm:t>
    </dgm:pt>
    <dgm:pt modelId="{A6C2EE33-56B8-4116-B8B7-454E53FBC0F2}" type="sibTrans" cxnId="{E871BE0A-4DC7-472A-B517-AADAAF67CF97}">
      <dgm:prSet/>
      <dgm:spPr/>
      <dgm:t>
        <a:bodyPr/>
        <a:lstStyle/>
        <a:p>
          <a:endParaRPr lang="pt-BR"/>
        </a:p>
      </dgm:t>
    </dgm:pt>
    <dgm:pt modelId="{C84357EE-014C-4FE8-9CF1-B36346C641F9}">
      <dgm:prSet phldrT="[Text]"/>
      <dgm:spPr/>
      <dgm:t>
        <a:bodyPr/>
        <a:lstStyle/>
        <a:p>
          <a:r>
            <a:rPr lang="pt-BR" dirty="0"/>
            <a:t>THAUAN</a:t>
          </a:r>
        </a:p>
      </dgm:t>
    </dgm:pt>
    <dgm:pt modelId="{1AF6D1E2-2927-4035-9B52-D1F981244059}" type="parTrans" cxnId="{DE9154C3-FAD0-456B-9639-ACFE043B7B33}">
      <dgm:prSet/>
      <dgm:spPr/>
      <dgm:t>
        <a:bodyPr/>
        <a:lstStyle/>
        <a:p>
          <a:endParaRPr lang="pt-BR"/>
        </a:p>
      </dgm:t>
    </dgm:pt>
    <dgm:pt modelId="{3AD90595-054B-4C13-A9D2-0203BDBCAA04}" type="sibTrans" cxnId="{DE9154C3-FAD0-456B-9639-ACFE043B7B33}">
      <dgm:prSet/>
      <dgm:spPr/>
      <dgm:t>
        <a:bodyPr/>
        <a:lstStyle/>
        <a:p>
          <a:endParaRPr lang="pt-BR"/>
        </a:p>
      </dgm:t>
    </dgm:pt>
    <dgm:pt modelId="{3C89B9EE-C58D-4F1A-A76E-DA37FA072060}" type="asst">
      <dgm:prSet phldrT="[Text]"/>
      <dgm:spPr/>
      <dgm:t>
        <a:bodyPr/>
        <a:lstStyle/>
        <a:p>
          <a:r>
            <a:rPr lang="pt-BR" dirty="0"/>
            <a:t>LUCAS</a:t>
          </a:r>
        </a:p>
      </dgm:t>
    </dgm:pt>
    <dgm:pt modelId="{2888B117-6DE9-48EE-B7B0-C8EF9F1BF5B7}" type="parTrans" cxnId="{A0B17CCF-FFE5-4F6F-B460-13232F04C281}">
      <dgm:prSet/>
      <dgm:spPr/>
      <dgm:t>
        <a:bodyPr/>
        <a:lstStyle/>
        <a:p>
          <a:endParaRPr lang="pt-BR"/>
        </a:p>
      </dgm:t>
    </dgm:pt>
    <dgm:pt modelId="{102704ED-BB86-4978-BC45-C184EC6AC454}" type="sibTrans" cxnId="{A0B17CCF-FFE5-4F6F-B460-13232F04C281}">
      <dgm:prSet/>
      <dgm:spPr/>
      <dgm:t>
        <a:bodyPr/>
        <a:lstStyle/>
        <a:p>
          <a:endParaRPr lang="pt-BR"/>
        </a:p>
      </dgm:t>
    </dgm:pt>
    <dgm:pt modelId="{7C9FA6E9-C145-452D-B943-8B145E16B3DA}">
      <dgm:prSet phldrT="[Text]"/>
      <dgm:spPr/>
      <dgm:t>
        <a:bodyPr/>
        <a:lstStyle/>
        <a:p>
          <a:r>
            <a:rPr lang="pt-BR" dirty="0"/>
            <a:t>PAULO</a:t>
          </a:r>
        </a:p>
      </dgm:t>
    </dgm:pt>
    <dgm:pt modelId="{92B8892F-A087-425F-B1DA-62E9C58B966C}" type="parTrans" cxnId="{82130FBC-9CC3-49B3-B0D3-E89F83EAF9E6}">
      <dgm:prSet/>
      <dgm:spPr/>
      <dgm:t>
        <a:bodyPr/>
        <a:lstStyle/>
        <a:p>
          <a:endParaRPr lang="pt-BR"/>
        </a:p>
      </dgm:t>
    </dgm:pt>
    <dgm:pt modelId="{5B516FCA-281B-4014-8C13-F78E84284B51}" type="sibTrans" cxnId="{82130FBC-9CC3-49B3-B0D3-E89F83EAF9E6}">
      <dgm:prSet/>
      <dgm:spPr/>
      <dgm:t>
        <a:bodyPr/>
        <a:lstStyle/>
        <a:p>
          <a:endParaRPr lang="pt-BR"/>
        </a:p>
      </dgm:t>
    </dgm:pt>
    <dgm:pt modelId="{CCA06479-F286-4E90-80FB-D6BF15CDE5E1}">
      <dgm:prSet phldrT="[Text]"/>
      <dgm:spPr/>
      <dgm:t>
        <a:bodyPr/>
        <a:lstStyle/>
        <a:p>
          <a:r>
            <a:rPr lang="pt-BR" dirty="0"/>
            <a:t>ROBERTO</a:t>
          </a:r>
        </a:p>
      </dgm:t>
    </dgm:pt>
    <dgm:pt modelId="{99A91A48-F44F-474B-A15B-821E6CB28B3C}" type="parTrans" cxnId="{7F91E547-3A89-426F-A639-AD29F633C775}">
      <dgm:prSet/>
      <dgm:spPr/>
      <dgm:t>
        <a:bodyPr/>
        <a:lstStyle/>
        <a:p>
          <a:endParaRPr lang="pt-BR"/>
        </a:p>
      </dgm:t>
    </dgm:pt>
    <dgm:pt modelId="{DF890DB6-6151-4C31-932D-885481981E4F}" type="sibTrans" cxnId="{7F91E547-3A89-426F-A639-AD29F633C775}">
      <dgm:prSet/>
      <dgm:spPr/>
      <dgm:t>
        <a:bodyPr/>
        <a:lstStyle/>
        <a:p>
          <a:endParaRPr lang="pt-BR"/>
        </a:p>
      </dgm:t>
    </dgm:pt>
    <dgm:pt modelId="{4D80D651-79ED-4E19-95EE-FDF1F0E687A3}" type="pres">
      <dgm:prSet presAssocID="{86DAF9A0-02E0-406F-8AF6-358850A7B0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71AF4895-8306-4D22-8E20-57B6372FEB43}" type="pres">
      <dgm:prSet presAssocID="{29995F7D-CC25-4144-974E-7A01365795AB}" presName="hierRoot1" presStyleCnt="0">
        <dgm:presLayoutVars>
          <dgm:hierBranch val="init"/>
        </dgm:presLayoutVars>
      </dgm:prSet>
      <dgm:spPr/>
    </dgm:pt>
    <dgm:pt modelId="{353DBCF4-A8C8-47F3-840B-1C43DC72E998}" type="pres">
      <dgm:prSet presAssocID="{29995F7D-CC25-4144-974E-7A01365795AB}" presName="rootComposite1" presStyleCnt="0"/>
      <dgm:spPr/>
    </dgm:pt>
    <dgm:pt modelId="{2478F976-286A-4417-87EA-985E100FC59B}" type="pres">
      <dgm:prSet presAssocID="{29995F7D-CC25-4144-974E-7A01365795A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759CF20-2BF3-4A5D-930D-9A40E152F1AD}" type="pres">
      <dgm:prSet presAssocID="{29995F7D-CC25-4144-974E-7A01365795AB}" presName="rootPict1" presStyleLbl="alignImgPlace1" presStyleIdx="0" presStyleCnt="8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05964A-A61D-4207-92BA-FD767C796033}" type="pres">
      <dgm:prSet presAssocID="{29995F7D-CC25-4144-974E-7A01365795AB}" presName="rootConnector1" presStyleLbl="node1" presStyleIdx="0" presStyleCnt="0"/>
      <dgm:spPr/>
      <dgm:t>
        <a:bodyPr/>
        <a:lstStyle/>
        <a:p>
          <a:endParaRPr lang="pt-BR"/>
        </a:p>
      </dgm:t>
    </dgm:pt>
    <dgm:pt modelId="{D13B39FB-0DDE-4C4C-B09B-49E541C864CF}" type="pres">
      <dgm:prSet presAssocID="{29995F7D-CC25-4144-974E-7A01365795AB}" presName="hierChild2" presStyleCnt="0"/>
      <dgm:spPr/>
    </dgm:pt>
    <dgm:pt modelId="{08F462C6-A161-4FD0-8AFE-3530EC447053}" type="pres">
      <dgm:prSet presAssocID="{A46A6580-7F5E-4B37-9838-9A74717E8D10}" presName="Name37" presStyleLbl="parChTrans1D2" presStyleIdx="0" presStyleCnt="7"/>
      <dgm:spPr/>
      <dgm:t>
        <a:bodyPr/>
        <a:lstStyle/>
        <a:p>
          <a:endParaRPr lang="pt-BR"/>
        </a:p>
      </dgm:t>
    </dgm:pt>
    <dgm:pt modelId="{8C41D6CE-5CE8-4D52-A2C9-520EBF7A4B60}" type="pres">
      <dgm:prSet presAssocID="{00BF23CF-FE02-4EB7-89A9-44D14DDFC795}" presName="hierRoot2" presStyleCnt="0">
        <dgm:presLayoutVars>
          <dgm:hierBranch val="init"/>
        </dgm:presLayoutVars>
      </dgm:prSet>
      <dgm:spPr/>
    </dgm:pt>
    <dgm:pt modelId="{23F385DA-C8FE-4B7F-BD92-65D85E18E3BA}" type="pres">
      <dgm:prSet presAssocID="{00BF23CF-FE02-4EB7-89A9-44D14DDFC795}" presName="rootComposite" presStyleCnt="0"/>
      <dgm:spPr/>
    </dgm:pt>
    <dgm:pt modelId="{2FEBC854-D667-4110-8382-01985A21C856}" type="pres">
      <dgm:prSet presAssocID="{00BF23CF-FE02-4EB7-89A9-44D14DDFC795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13DA712-5073-4222-B043-2299C7F3AFB6}" type="pres">
      <dgm:prSet presAssocID="{00BF23CF-FE02-4EB7-89A9-44D14DDFC795}" presName="rootPict" presStyleLbl="alignImgPlace1" presStyleIdx="1" presStyleCnt="8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16A088-CC71-4D13-B3C7-8DC9A4280454}" type="pres">
      <dgm:prSet presAssocID="{00BF23CF-FE02-4EB7-89A9-44D14DDFC795}" presName="rootConnector" presStyleLbl="node2" presStyleIdx="0" presStyleCnt="5"/>
      <dgm:spPr/>
      <dgm:t>
        <a:bodyPr/>
        <a:lstStyle/>
        <a:p>
          <a:endParaRPr lang="pt-BR"/>
        </a:p>
      </dgm:t>
    </dgm:pt>
    <dgm:pt modelId="{6724313E-1477-4BBE-9181-1AD2C5442D9F}" type="pres">
      <dgm:prSet presAssocID="{00BF23CF-FE02-4EB7-89A9-44D14DDFC795}" presName="hierChild4" presStyleCnt="0"/>
      <dgm:spPr/>
    </dgm:pt>
    <dgm:pt modelId="{0B970C73-AE09-40FE-9C5B-E1F894B8ED80}" type="pres">
      <dgm:prSet presAssocID="{00BF23CF-FE02-4EB7-89A9-44D14DDFC795}" presName="hierChild5" presStyleCnt="0"/>
      <dgm:spPr/>
    </dgm:pt>
    <dgm:pt modelId="{A079A2AE-3581-4CA0-AEA3-B5727960FFA0}" type="pres">
      <dgm:prSet presAssocID="{EE495137-20FB-4292-B0BF-F986FCBA1A9E}" presName="Name37" presStyleLbl="parChTrans1D2" presStyleIdx="1" presStyleCnt="7"/>
      <dgm:spPr/>
      <dgm:t>
        <a:bodyPr/>
        <a:lstStyle/>
        <a:p>
          <a:endParaRPr lang="pt-BR"/>
        </a:p>
      </dgm:t>
    </dgm:pt>
    <dgm:pt modelId="{80404020-98DF-46FE-988B-CE63BD4988CA}" type="pres">
      <dgm:prSet presAssocID="{9EA04464-87A0-4C33-B1A2-0A78B3D6DCE3}" presName="hierRoot2" presStyleCnt="0">
        <dgm:presLayoutVars>
          <dgm:hierBranch val="init"/>
        </dgm:presLayoutVars>
      </dgm:prSet>
      <dgm:spPr/>
    </dgm:pt>
    <dgm:pt modelId="{16A06BB1-692E-4077-9435-23DBD850FDEF}" type="pres">
      <dgm:prSet presAssocID="{9EA04464-87A0-4C33-B1A2-0A78B3D6DCE3}" presName="rootComposite" presStyleCnt="0"/>
      <dgm:spPr/>
    </dgm:pt>
    <dgm:pt modelId="{7A78161C-4494-4581-867B-FE3A11CDB50C}" type="pres">
      <dgm:prSet presAssocID="{9EA04464-87A0-4C33-B1A2-0A78B3D6DCE3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F24137B-6D72-4387-9039-673BFBC3F2F0}" type="pres">
      <dgm:prSet presAssocID="{9EA04464-87A0-4C33-B1A2-0A78B3D6DCE3}" presName="rootPict" presStyleLbl="alignImgPlace1" presStyleIdx="2" presStyleCnt="8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3E07E77D-5631-4F1C-B680-907AFB382A9B}" type="pres">
      <dgm:prSet presAssocID="{9EA04464-87A0-4C33-B1A2-0A78B3D6DCE3}" presName="rootConnector" presStyleLbl="node2" presStyleIdx="1" presStyleCnt="5"/>
      <dgm:spPr/>
      <dgm:t>
        <a:bodyPr/>
        <a:lstStyle/>
        <a:p>
          <a:endParaRPr lang="pt-BR"/>
        </a:p>
      </dgm:t>
    </dgm:pt>
    <dgm:pt modelId="{B24CB497-0933-4C7A-AFF0-402E872E24EE}" type="pres">
      <dgm:prSet presAssocID="{9EA04464-87A0-4C33-B1A2-0A78B3D6DCE3}" presName="hierChild4" presStyleCnt="0"/>
      <dgm:spPr/>
    </dgm:pt>
    <dgm:pt modelId="{B29A80DE-651A-4D4D-8069-79C2601D9007}" type="pres">
      <dgm:prSet presAssocID="{9EA04464-87A0-4C33-B1A2-0A78B3D6DCE3}" presName="hierChild5" presStyleCnt="0"/>
      <dgm:spPr/>
    </dgm:pt>
    <dgm:pt modelId="{B0B98329-4204-4CE9-8B09-EFF310750BBA}" type="pres">
      <dgm:prSet presAssocID="{1AF6D1E2-2927-4035-9B52-D1F981244059}" presName="Name37" presStyleLbl="parChTrans1D2" presStyleIdx="2" presStyleCnt="7"/>
      <dgm:spPr/>
      <dgm:t>
        <a:bodyPr/>
        <a:lstStyle/>
        <a:p>
          <a:endParaRPr lang="pt-BR"/>
        </a:p>
      </dgm:t>
    </dgm:pt>
    <dgm:pt modelId="{42410637-D09D-4D15-B3A7-0CB2E6F56A59}" type="pres">
      <dgm:prSet presAssocID="{C84357EE-014C-4FE8-9CF1-B36346C641F9}" presName="hierRoot2" presStyleCnt="0">
        <dgm:presLayoutVars>
          <dgm:hierBranch val="init"/>
        </dgm:presLayoutVars>
      </dgm:prSet>
      <dgm:spPr/>
    </dgm:pt>
    <dgm:pt modelId="{78A44C6F-9D2C-492C-A4A3-3F2365EC238C}" type="pres">
      <dgm:prSet presAssocID="{C84357EE-014C-4FE8-9CF1-B36346C641F9}" presName="rootComposite" presStyleCnt="0"/>
      <dgm:spPr/>
    </dgm:pt>
    <dgm:pt modelId="{CCD2D1CF-9328-4A71-A332-765FEAB1F39F}" type="pres">
      <dgm:prSet presAssocID="{C84357EE-014C-4FE8-9CF1-B36346C641F9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212C480-BA04-4D35-8C73-ED3317ED45FB}" type="pres">
      <dgm:prSet presAssocID="{C84357EE-014C-4FE8-9CF1-B36346C641F9}" presName="rootPict" presStyleLbl="alignImgPlace1" presStyleIdx="3" presStyleCnt="8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5E8624B-E049-4D25-A5BF-DA4C441B4548}" type="pres">
      <dgm:prSet presAssocID="{C84357EE-014C-4FE8-9CF1-B36346C641F9}" presName="rootConnector" presStyleLbl="node2" presStyleIdx="2" presStyleCnt="5"/>
      <dgm:spPr/>
      <dgm:t>
        <a:bodyPr/>
        <a:lstStyle/>
        <a:p>
          <a:endParaRPr lang="pt-BR"/>
        </a:p>
      </dgm:t>
    </dgm:pt>
    <dgm:pt modelId="{A4917DC5-1FA6-480D-A21E-F0292C1A657A}" type="pres">
      <dgm:prSet presAssocID="{C84357EE-014C-4FE8-9CF1-B36346C641F9}" presName="hierChild4" presStyleCnt="0"/>
      <dgm:spPr/>
    </dgm:pt>
    <dgm:pt modelId="{D4ED964F-42F4-4021-BC89-6C1D08ECEA3B}" type="pres">
      <dgm:prSet presAssocID="{C84357EE-014C-4FE8-9CF1-B36346C641F9}" presName="hierChild5" presStyleCnt="0"/>
      <dgm:spPr/>
    </dgm:pt>
    <dgm:pt modelId="{E93AF74C-CF03-4AA7-B264-D6CF7FDC1683}" type="pres">
      <dgm:prSet presAssocID="{99A91A48-F44F-474B-A15B-821E6CB28B3C}" presName="Name37" presStyleLbl="parChTrans1D2" presStyleIdx="3" presStyleCnt="7"/>
      <dgm:spPr/>
      <dgm:t>
        <a:bodyPr/>
        <a:lstStyle/>
        <a:p>
          <a:endParaRPr lang="pt-BR"/>
        </a:p>
      </dgm:t>
    </dgm:pt>
    <dgm:pt modelId="{9C38A1A1-7B77-4DEA-BBE5-523AE8AC1DE3}" type="pres">
      <dgm:prSet presAssocID="{CCA06479-F286-4E90-80FB-D6BF15CDE5E1}" presName="hierRoot2" presStyleCnt="0">
        <dgm:presLayoutVars>
          <dgm:hierBranch val="init"/>
        </dgm:presLayoutVars>
      </dgm:prSet>
      <dgm:spPr/>
    </dgm:pt>
    <dgm:pt modelId="{064394DD-8F62-4EC8-947A-2763267AD021}" type="pres">
      <dgm:prSet presAssocID="{CCA06479-F286-4E90-80FB-D6BF15CDE5E1}" presName="rootComposite" presStyleCnt="0"/>
      <dgm:spPr/>
    </dgm:pt>
    <dgm:pt modelId="{E8A89398-0873-4549-9288-A5793D2D1657}" type="pres">
      <dgm:prSet presAssocID="{CCA06479-F286-4E90-80FB-D6BF15CDE5E1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B576F8A-C51C-4FBA-98D5-0C859E97906B}" type="pres">
      <dgm:prSet presAssocID="{CCA06479-F286-4E90-80FB-D6BF15CDE5E1}" presName="rootPict" presStyleLbl="align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pt-BR"/>
        </a:p>
      </dgm:t>
    </dgm:pt>
    <dgm:pt modelId="{B8BFF9DD-8A3A-48C3-AA04-26E773DE296D}" type="pres">
      <dgm:prSet presAssocID="{CCA06479-F286-4E90-80FB-D6BF15CDE5E1}" presName="rootConnector" presStyleLbl="node2" presStyleIdx="3" presStyleCnt="5"/>
      <dgm:spPr/>
      <dgm:t>
        <a:bodyPr/>
        <a:lstStyle/>
        <a:p>
          <a:endParaRPr lang="pt-BR"/>
        </a:p>
      </dgm:t>
    </dgm:pt>
    <dgm:pt modelId="{E5B8B165-71A1-43EE-BE37-3FF254E43BE5}" type="pres">
      <dgm:prSet presAssocID="{CCA06479-F286-4E90-80FB-D6BF15CDE5E1}" presName="hierChild4" presStyleCnt="0"/>
      <dgm:spPr/>
    </dgm:pt>
    <dgm:pt modelId="{7C685559-91DB-41BE-8DF8-4589C1E82653}" type="pres">
      <dgm:prSet presAssocID="{CCA06479-F286-4E90-80FB-D6BF15CDE5E1}" presName="hierChild5" presStyleCnt="0"/>
      <dgm:spPr/>
    </dgm:pt>
    <dgm:pt modelId="{350A8013-B986-4208-B371-716439A092BD}" type="pres">
      <dgm:prSet presAssocID="{92B8892F-A087-425F-B1DA-62E9C58B966C}" presName="Name37" presStyleLbl="parChTrans1D2" presStyleIdx="4" presStyleCnt="7"/>
      <dgm:spPr/>
      <dgm:t>
        <a:bodyPr/>
        <a:lstStyle/>
        <a:p>
          <a:endParaRPr lang="pt-BR"/>
        </a:p>
      </dgm:t>
    </dgm:pt>
    <dgm:pt modelId="{0F73F32D-FD76-4A23-B0E4-C6C1C9FE5B85}" type="pres">
      <dgm:prSet presAssocID="{7C9FA6E9-C145-452D-B943-8B145E16B3DA}" presName="hierRoot2" presStyleCnt="0">
        <dgm:presLayoutVars>
          <dgm:hierBranch val="init"/>
        </dgm:presLayoutVars>
      </dgm:prSet>
      <dgm:spPr/>
    </dgm:pt>
    <dgm:pt modelId="{BAA027A7-EC0A-415C-A98F-78FAB978283B}" type="pres">
      <dgm:prSet presAssocID="{7C9FA6E9-C145-452D-B943-8B145E16B3DA}" presName="rootComposite" presStyleCnt="0"/>
      <dgm:spPr/>
    </dgm:pt>
    <dgm:pt modelId="{E3CD2135-07A6-476B-B9A1-8BA035EB654E}" type="pres">
      <dgm:prSet presAssocID="{7C9FA6E9-C145-452D-B943-8B145E16B3DA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2AAD074-DAB4-46A3-90CF-D3F85671EDFC}" type="pres">
      <dgm:prSet presAssocID="{7C9FA6E9-C145-452D-B943-8B145E16B3DA}" presName="rootPict" presStyleLbl="alignImgPlace1" presStyleIdx="5" presStyleCnt="8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7EA62A8D-939F-4931-9A51-578A6C09224D}" type="pres">
      <dgm:prSet presAssocID="{7C9FA6E9-C145-452D-B943-8B145E16B3DA}" presName="rootConnector" presStyleLbl="node2" presStyleIdx="4" presStyleCnt="5"/>
      <dgm:spPr/>
      <dgm:t>
        <a:bodyPr/>
        <a:lstStyle/>
        <a:p>
          <a:endParaRPr lang="pt-BR"/>
        </a:p>
      </dgm:t>
    </dgm:pt>
    <dgm:pt modelId="{A2B7FF0C-61A7-435F-8574-58C3DC6319EB}" type="pres">
      <dgm:prSet presAssocID="{7C9FA6E9-C145-452D-B943-8B145E16B3DA}" presName="hierChild4" presStyleCnt="0"/>
      <dgm:spPr/>
    </dgm:pt>
    <dgm:pt modelId="{F3FB35ED-F99C-4F7F-8948-5F7AF40B18C1}" type="pres">
      <dgm:prSet presAssocID="{7C9FA6E9-C145-452D-B943-8B145E16B3DA}" presName="hierChild5" presStyleCnt="0"/>
      <dgm:spPr/>
    </dgm:pt>
    <dgm:pt modelId="{66E9AFFD-6622-4138-8134-7DD0045E2814}" type="pres">
      <dgm:prSet presAssocID="{29995F7D-CC25-4144-974E-7A01365795AB}" presName="hierChild3" presStyleCnt="0"/>
      <dgm:spPr/>
    </dgm:pt>
    <dgm:pt modelId="{FB38DDD3-CFF2-4705-ACBC-E8804348FD3B}" type="pres">
      <dgm:prSet presAssocID="{6BEFF6ED-09B4-4096-97D4-0780724C024A}" presName="Name111" presStyleLbl="parChTrans1D2" presStyleIdx="5" presStyleCnt="7"/>
      <dgm:spPr/>
      <dgm:t>
        <a:bodyPr/>
        <a:lstStyle/>
        <a:p>
          <a:endParaRPr lang="pt-BR"/>
        </a:p>
      </dgm:t>
    </dgm:pt>
    <dgm:pt modelId="{E410C9DE-5AF2-496D-B8D9-E7D67D38511C}" type="pres">
      <dgm:prSet presAssocID="{67337E16-04CF-4FEF-8340-F7187CF311EA}" presName="hierRoot3" presStyleCnt="0">
        <dgm:presLayoutVars>
          <dgm:hierBranch val="init"/>
        </dgm:presLayoutVars>
      </dgm:prSet>
      <dgm:spPr/>
    </dgm:pt>
    <dgm:pt modelId="{6A0FC73F-F4DC-468D-8C06-534BDBAEF78B}" type="pres">
      <dgm:prSet presAssocID="{67337E16-04CF-4FEF-8340-F7187CF311EA}" presName="rootComposite3" presStyleCnt="0"/>
      <dgm:spPr/>
    </dgm:pt>
    <dgm:pt modelId="{A82F2BB0-4836-42EE-98FA-0D572D822AED}" type="pres">
      <dgm:prSet presAssocID="{67337E16-04CF-4FEF-8340-F7187CF311EA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6E0FD02-A228-41D9-B93C-9D50BB6BD173}" type="pres">
      <dgm:prSet presAssocID="{67337E16-04CF-4FEF-8340-F7187CF311EA}" presName="rootPict3" presStyleLbl="alignImgPlace1" presStyleIdx="6" presStyleCnt="8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D24BCF94-AC22-4E85-BD9F-50D7E743AB7C}" type="pres">
      <dgm:prSet presAssocID="{67337E16-04CF-4FEF-8340-F7187CF311EA}" presName="rootConnector3" presStyleLbl="asst1" presStyleIdx="0" presStyleCnt="2"/>
      <dgm:spPr/>
      <dgm:t>
        <a:bodyPr/>
        <a:lstStyle/>
        <a:p>
          <a:endParaRPr lang="pt-BR"/>
        </a:p>
      </dgm:t>
    </dgm:pt>
    <dgm:pt modelId="{D479AB91-3D7F-43C5-BE30-A57C0B328E14}" type="pres">
      <dgm:prSet presAssocID="{67337E16-04CF-4FEF-8340-F7187CF311EA}" presName="hierChild6" presStyleCnt="0"/>
      <dgm:spPr/>
    </dgm:pt>
    <dgm:pt modelId="{5F6D29B0-64B8-4212-B228-A5BE40D2D192}" type="pres">
      <dgm:prSet presAssocID="{67337E16-04CF-4FEF-8340-F7187CF311EA}" presName="hierChild7" presStyleCnt="0"/>
      <dgm:spPr/>
    </dgm:pt>
    <dgm:pt modelId="{EF2C6494-2707-4CF9-AF5E-FF1A22C64AC8}" type="pres">
      <dgm:prSet presAssocID="{2888B117-6DE9-48EE-B7B0-C8EF9F1BF5B7}" presName="Name111" presStyleLbl="parChTrans1D2" presStyleIdx="6" presStyleCnt="7"/>
      <dgm:spPr/>
      <dgm:t>
        <a:bodyPr/>
        <a:lstStyle/>
        <a:p>
          <a:endParaRPr lang="pt-BR"/>
        </a:p>
      </dgm:t>
    </dgm:pt>
    <dgm:pt modelId="{34F118D3-D96B-4964-9DAA-29C4A6D0BCDC}" type="pres">
      <dgm:prSet presAssocID="{3C89B9EE-C58D-4F1A-A76E-DA37FA072060}" presName="hierRoot3" presStyleCnt="0">
        <dgm:presLayoutVars>
          <dgm:hierBranch val="init"/>
        </dgm:presLayoutVars>
      </dgm:prSet>
      <dgm:spPr/>
    </dgm:pt>
    <dgm:pt modelId="{0C4C640F-1B1C-46A4-BF8F-75CF5C29D2FF}" type="pres">
      <dgm:prSet presAssocID="{3C89B9EE-C58D-4F1A-A76E-DA37FA072060}" presName="rootComposite3" presStyleCnt="0"/>
      <dgm:spPr/>
    </dgm:pt>
    <dgm:pt modelId="{4306883A-C263-4EE2-9BC4-80C4110ACACA}" type="pres">
      <dgm:prSet presAssocID="{3C89B9EE-C58D-4F1A-A76E-DA37FA072060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94A0AA4-FB58-4375-B418-C6CDB312F3EB}" type="pres">
      <dgm:prSet presAssocID="{3C89B9EE-C58D-4F1A-A76E-DA37FA072060}" presName="rootPict3" presStyleLbl="alignImgPlace1" presStyleIdx="7" presStyleCnt="8"/>
      <dgm:spPr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174C4E9-79E2-4E1C-8455-3D9B129CA005}" type="pres">
      <dgm:prSet presAssocID="{3C89B9EE-C58D-4F1A-A76E-DA37FA072060}" presName="rootConnector3" presStyleLbl="asst1" presStyleIdx="1" presStyleCnt="2"/>
      <dgm:spPr/>
      <dgm:t>
        <a:bodyPr/>
        <a:lstStyle/>
        <a:p>
          <a:endParaRPr lang="pt-BR"/>
        </a:p>
      </dgm:t>
    </dgm:pt>
    <dgm:pt modelId="{6D5F1ACD-E89D-4E6D-8F60-348509AD94FD}" type="pres">
      <dgm:prSet presAssocID="{3C89B9EE-C58D-4F1A-A76E-DA37FA072060}" presName="hierChild6" presStyleCnt="0"/>
      <dgm:spPr/>
    </dgm:pt>
    <dgm:pt modelId="{1B4FFACD-00A9-457D-B4E3-06419925B14D}" type="pres">
      <dgm:prSet presAssocID="{3C89B9EE-C58D-4F1A-A76E-DA37FA072060}" presName="hierChild7" presStyleCnt="0"/>
      <dgm:spPr/>
    </dgm:pt>
  </dgm:ptLst>
  <dgm:cxnLst>
    <dgm:cxn modelId="{EB6FE751-0DE9-46BE-92E9-C1C0660B55E2}" type="presOf" srcId="{1AF6D1E2-2927-4035-9B52-D1F981244059}" destId="{B0B98329-4204-4CE9-8B09-EFF310750BBA}" srcOrd="0" destOrd="0" presId="urn:microsoft.com/office/officeart/2005/8/layout/pictureOrgChart+Icon"/>
    <dgm:cxn modelId="{0E990425-52CC-45E1-9A55-590F103B9242}" srcId="{29995F7D-CC25-4144-974E-7A01365795AB}" destId="{67337E16-04CF-4FEF-8340-F7187CF311EA}" srcOrd="0" destOrd="0" parTransId="{6BEFF6ED-09B4-4096-97D4-0780724C024A}" sibTransId="{8649686E-5B51-49FD-AA01-E45F88AD207A}"/>
    <dgm:cxn modelId="{59244FD5-555B-4FB4-AFA4-1F57B03B70A1}" type="presOf" srcId="{3C89B9EE-C58D-4F1A-A76E-DA37FA072060}" destId="{1174C4E9-79E2-4E1C-8455-3D9B129CA005}" srcOrd="1" destOrd="0" presId="urn:microsoft.com/office/officeart/2005/8/layout/pictureOrgChart+Icon"/>
    <dgm:cxn modelId="{14DD4B05-F12C-4B21-9AD5-0E0F78653A51}" type="presOf" srcId="{2888B117-6DE9-48EE-B7B0-C8EF9F1BF5B7}" destId="{EF2C6494-2707-4CF9-AF5E-FF1A22C64AC8}" srcOrd="0" destOrd="0" presId="urn:microsoft.com/office/officeart/2005/8/layout/pictureOrgChart+Icon"/>
    <dgm:cxn modelId="{6519F6D2-B57C-42BE-ABA1-1891CBDB6D1C}" type="presOf" srcId="{9EA04464-87A0-4C33-B1A2-0A78B3D6DCE3}" destId="{3E07E77D-5631-4F1C-B680-907AFB382A9B}" srcOrd="1" destOrd="0" presId="urn:microsoft.com/office/officeart/2005/8/layout/pictureOrgChart+Icon"/>
    <dgm:cxn modelId="{DA9C4761-BB40-4FFD-9209-526E0B63A0FA}" type="presOf" srcId="{7C9FA6E9-C145-452D-B943-8B145E16B3DA}" destId="{E3CD2135-07A6-476B-B9A1-8BA035EB654E}" srcOrd="0" destOrd="0" presId="urn:microsoft.com/office/officeart/2005/8/layout/pictureOrgChart+Icon"/>
    <dgm:cxn modelId="{41C9F89F-29EF-4060-A4E5-4B2113BBEE6F}" type="presOf" srcId="{3C89B9EE-C58D-4F1A-A76E-DA37FA072060}" destId="{4306883A-C263-4EE2-9BC4-80C4110ACACA}" srcOrd="0" destOrd="0" presId="urn:microsoft.com/office/officeart/2005/8/layout/pictureOrgChart+Icon"/>
    <dgm:cxn modelId="{7F91E547-3A89-426F-A639-AD29F633C775}" srcId="{29995F7D-CC25-4144-974E-7A01365795AB}" destId="{CCA06479-F286-4E90-80FB-D6BF15CDE5E1}" srcOrd="5" destOrd="0" parTransId="{99A91A48-F44F-474B-A15B-821E6CB28B3C}" sibTransId="{DF890DB6-6151-4C31-932D-885481981E4F}"/>
    <dgm:cxn modelId="{F094859A-5785-48BB-8795-58F211407595}" type="presOf" srcId="{7C9FA6E9-C145-452D-B943-8B145E16B3DA}" destId="{7EA62A8D-939F-4931-9A51-578A6C09224D}" srcOrd="1" destOrd="0" presId="urn:microsoft.com/office/officeart/2005/8/layout/pictureOrgChart+Icon"/>
    <dgm:cxn modelId="{B31054CC-B68C-433A-975A-46F012195286}" srcId="{86DAF9A0-02E0-406F-8AF6-358850A7B042}" destId="{29995F7D-CC25-4144-974E-7A01365795AB}" srcOrd="0" destOrd="0" parTransId="{13EDB5F3-D62B-4B57-98CA-3A76FF308030}" sibTransId="{2340B64F-5A0F-4D71-BACA-D324302063FB}"/>
    <dgm:cxn modelId="{9653F78D-1815-420C-A987-B999E3E5866E}" type="presOf" srcId="{86DAF9A0-02E0-406F-8AF6-358850A7B042}" destId="{4D80D651-79ED-4E19-95EE-FDF1F0E687A3}" srcOrd="0" destOrd="0" presId="urn:microsoft.com/office/officeart/2005/8/layout/pictureOrgChart+Icon"/>
    <dgm:cxn modelId="{82130FBC-9CC3-49B3-B0D3-E89F83EAF9E6}" srcId="{29995F7D-CC25-4144-974E-7A01365795AB}" destId="{7C9FA6E9-C145-452D-B943-8B145E16B3DA}" srcOrd="6" destOrd="0" parTransId="{92B8892F-A087-425F-B1DA-62E9C58B966C}" sibTransId="{5B516FCA-281B-4014-8C13-F78E84284B51}"/>
    <dgm:cxn modelId="{F8B36691-7C94-47CC-B722-3B2DE47B7FF1}" type="presOf" srcId="{92B8892F-A087-425F-B1DA-62E9C58B966C}" destId="{350A8013-B986-4208-B371-716439A092BD}" srcOrd="0" destOrd="0" presId="urn:microsoft.com/office/officeart/2005/8/layout/pictureOrgChart+Icon"/>
    <dgm:cxn modelId="{DE295B9B-FFF2-4E45-8BDE-199D129A86FA}" type="presOf" srcId="{EE495137-20FB-4292-B0BF-F986FCBA1A9E}" destId="{A079A2AE-3581-4CA0-AEA3-B5727960FFA0}" srcOrd="0" destOrd="0" presId="urn:microsoft.com/office/officeart/2005/8/layout/pictureOrgChart+Icon"/>
    <dgm:cxn modelId="{D1D036E9-A2E2-4978-B834-89F38F6F826F}" type="presOf" srcId="{A46A6580-7F5E-4B37-9838-9A74717E8D10}" destId="{08F462C6-A161-4FD0-8AFE-3530EC447053}" srcOrd="0" destOrd="0" presId="urn:microsoft.com/office/officeart/2005/8/layout/pictureOrgChart+Icon"/>
    <dgm:cxn modelId="{69AE5521-7CFD-4B27-BE18-82FDE2D4F3B8}" type="presOf" srcId="{67337E16-04CF-4FEF-8340-F7187CF311EA}" destId="{A82F2BB0-4836-42EE-98FA-0D572D822AED}" srcOrd="0" destOrd="0" presId="urn:microsoft.com/office/officeart/2005/8/layout/pictureOrgChart+Icon"/>
    <dgm:cxn modelId="{A0B17CCF-FFE5-4F6F-B460-13232F04C281}" srcId="{29995F7D-CC25-4144-974E-7A01365795AB}" destId="{3C89B9EE-C58D-4F1A-A76E-DA37FA072060}" srcOrd="1" destOrd="0" parTransId="{2888B117-6DE9-48EE-B7B0-C8EF9F1BF5B7}" sibTransId="{102704ED-BB86-4978-BC45-C184EC6AC454}"/>
    <dgm:cxn modelId="{9AEF4EFE-CDD9-48A3-AFF6-C5F6D1044BA5}" type="presOf" srcId="{67337E16-04CF-4FEF-8340-F7187CF311EA}" destId="{D24BCF94-AC22-4E85-BD9F-50D7E743AB7C}" srcOrd="1" destOrd="0" presId="urn:microsoft.com/office/officeart/2005/8/layout/pictureOrgChart+Icon"/>
    <dgm:cxn modelId="{09A43D0F-A29A-4B6B-BDC1-9F076BDABCC9}" type="presOf" srcId="{29995F7D-CC25-4144-974E-7A01365795AB}" destId="{2478F976-286A-4417-87EA-985E100FC59B}" srcOrd="0" destOrd="0" presId="urn:microsoft.com/office/officeart/2005/8/layout/pictureOrgChart+Icon"/>
    <dgm:cxn modelId="{1BAACAA3-E11B-4EFF-9D3C-D55523CE7C10}" srcId="{29995F7D-CC25-4144-974E-7A01365795AB}" destId="{00BF23CF-FE02-4EB7-89A9-44D14DDFC795}" srcOrd="2" destOrd="0" parTransId="{A46A6580-7F5E-4B37-9838-9A74717E8D10}" sibTransId="{232432B5-4709-44E4-B02C-DB09E40B834B}"/>
    <dgm:cxn modelId="{DE9154C3-FAD0-456B-9639-ACFE043B7B33}" srcId="{29995F7D-CC25-4144-974E-7A01365795AB}" destId="{C84357EE-014C-4FE8-9CF1-B36346C641F9}" srcOrd="4" destOrd="0" parTransId="{1AF6D1E2-2927-4035-9B52-D1F981244059}" sibTransId="{3AD90595-054B-4C13-A9D2-0203BDBCAA04}"/>
    <dgm:cxn modelId="{D55170BA-884F-4E8A-B80F-EE7CDB83BC3A}" type="presOf" srcId="{6BEFF6ED-09B4-4096-97D4-0780724C024A}" destId="{FB38DDD3-CFF2-4705-ACBC-E8804348FD3B}" srcOrd="0" destOrd="0" presId="urn:microsoft.com/office/officeart/2005/8/layout/pictureOrgChart+Icon"/>
    <dgm:cxn modelId="{4215C5D6-2CB6-4027-AE21-438CD6D2DEC1}" type="presOf" srcId="{C84357EE-014C-4FE8-9CF1-B36346C641F9}" destId="{C5E8624B-E049-4D25-A5BF-DA4C441B4548}" srcOrd="1" destOrd="0" presId="urn:microsoft.com/office/officeart/2005/8/layout/pictureOrgChart+Icon"/>
    <dgm:cxn modelId="{7F9FD681-B2C3-426D-93C7-AFB81357EA70}" type="presOf" srcId="{CCA06479-F286-4E90-80FB-D6BF15CDE5E1}" destId="{E8A89398-0873-4549-9288-A5793D2D1657}" srcOrd="0" destOrd="0" presId="urn:microsoft.com/office/officeart/2005/8/layout/pictureOrgChart+Icon"/>
    <dgm:cxn modelId="{50DDACCB-F8B5-4A43-B19C-281F518E9C65}" type="presOf" srcId="{9EA04464-87A0-4C33-B1A2-0A78B3D6DCE3}" destId="{7A78161C-4494-4581-867B-FE3A11CDB50C}" srcOrd="0" destOrd="0" presId="urn:microsoft.com/office/officeart/2005/8/layout/pictureOrgChart+Icon"/>
    <dgm:cxn modelId="{BD9AD82B-18E4-4217-A73E-D7140994D58A}" type="presOf" srcId="{00BF23CF-FE02-4EB7-89A9-44D14DDFC795}" destId="{5516A088-CC71-4D13-B3C7-8DC9A4280454}" srcOrd="1" destOrd="0" presId="urn:microsoft.com/office/officeart/2005/8/layout/pictureOrgChart+Icon"/>
    <dgm:cxn modelId="{5075372D-8B4E-455A-866F-951C938CB260}" type="presOf" srcId="{99A91A48-F44F-474B-A15B-821E6CB28B3C}" destId="{E93AF74C-CF03-4AA7-B264-D6CF7FDC1683}" srcOrd="0" destOrd="0" presId="urn:microsoft.com/office/officeart/2005/8/layout/pictureOrgChart+Icon"/>
    <dgm:cxn modelId="{176EBEF6-A299-4115-A304-D8C7063C997C}" type="presOf" srcId="{C84357EE-014C-4FE8-9CF1-B36346C641F9}" destId="{CCD2D1CF-9328-4A71-A332-765FEAB1F39F}" srcOrd="0" destOrd="0" presId="urn:microsoft.com/office/officeart/2005/8/layout/pictureOrgChart+Icon"/>
    <dgm:cxn modelId="{EB97B700-0BDB-4456-8655-F10C0236DBCE}" type="presOf" srcId="{CCA06479-F286-4E90-80FB-D6BF15CDE5E1}" destId="{B8BFF9DD-8A3A-48C3-AA04-26E773DE296D}" srcOrd="1" destOrd="0" presId="urn:microsoft.com/office/officeart/2005/8/layout/pictureOrgChart+Icon"/>
    <dgm:cxn modelId="{53A8387A-430B-4F13-BCAC-4E0168E57721}" type="presOf" srcId="{29995F7D-CC25-4144-974E-7A01365795AB}" destId="{5605964A-A61D-4207-92BA-FD767C796033}" srcOrd="1" destOrd="0" presId="urn:microsoft.com/office/officeart/2005/8/layout/pictureOrgChart+Icon"/>
    <dgm:cxn modelId="{C7D18593-6CC8-43AA-881D-68C6A8A310DF}" type="presOf" srcId="{00BF23CF-FE02-4EB7-89A9-44D14DDFC795}" destId="{2FEBC854-D667-4110-8382-01985A21C856}" srcOrd="0" destOrd="0" presId="urn:microsoft.com/office/officeart/2005/8/layout/pictureOrgChart+Icon"/>
    <dgm:cxn modelId="{E871BE0A-4DC7-472A-B517-AADAAF67CF97}" srcId="{29995F7D-CC25-4144-974E-7A01365795AB}" destId="{9EA04464-87A0-4C33-B1A2-0A78B3D6DCE3}" srcOrd="3" destOrd="0" parTransId="{EE495137-20FB-4292-B0BF-F986FCBA1A9E}" sibTransId="{A6C2EE33-56B8-4116-B8B7-454E53FBC0F2}"/>
    <dgm:cxn modelId="{55663C78-6AC0-4320-A2F9-5A862FEBB021}" type="presParOf" srcId="{4D80D651-79ED-4E19-95EE-FDF1F0E687A3}" destId="{71AF4895-8306-4D22-8E20-57B6372FEB43}" srcOrd="0" destOrd="0" presId="urn:microsoft.com/office/officeart/2005/8/layout/pictureOrgChart+Icon"/>
    <dgm:cxn modelId="{AD2034E8-03D5-4D0B-9776-03383523DB7A}" type="presParOf" srcId="{71AF4895-8306-4D22-8E20-57B6372FEB43}" destId="{353DBCF4-A8C8-47F3-840B-1C43DC72E998}" srcOrd="0" destOrd="0" presId="urn:microsoft.com/office/officeart/2005/8/layout/pictureOrgChart+Icon"/>
    <dgm:cxn modelId="{409A500C-B263-4DDA-B5BF-665D9409CCF4}" type="presParOf" srcId="{353DBCF4-A8C8-47F3-840B-1C43DC72E998}" destId="{2478F976-286A-4417-87EA-985E100FC59B}" srcOrd="0" destOrd="0" presId="urn:microsoft.com/office/officeart/2005/8/layout/pictureOrgChart+Icon"/>
    <dgm:cxn modelId="{D1CCB998-9AD6-499F-AF5F-E72AEB498A24}" type="presParOf" srcId="{353DBCF4-A8C8-47F3-840B-1C43DC72E998}" destId="{7759CF20-2BF3-4A5D-930D-9A40E152F1AD}" srcOrd="1" destOrd="0" presId="urn:microsoft.com/office/officeart/2005/8/layout/pictureOrgChart+Icon"/>
    <dgm:cxn modelId="{2579B1F5-AE00-41AC-AE88-8FAA33A1A6EF}" type="presParOf" srcId="{353DBCF4-A8C8-47F3-840B-1C43DC72E998}" destId="{5605964A-A61D-4207-92BA-FD767C796033}" srcOrd="2" destOrd="0" presId="urn:microsoft.com/office/officeart/2005/8/layout/pictureOrgChart+Icon"/>
    <dgm:cxn modelId="{0C406A50-317D-4848-A3A4-D821F39A251A}" type="presParOf" srcId="{71AF4895-8306-4D22-8E20-57B6372FEB43}" destId="{D13B39FB-0DDE-4C4C-B09B-49E541C864CF}" srcOrd="1" destOrd="0" presId="urn:microsoft.com/office/officeart/2005/8/layout/pictureOrgChart+Icon"/>
    <dgm:cxn modelId="{5E0F9FA0-8DBB-42A4-B1EC-1C7D5FE7874C}" type="presParOf" srcId="{D13B39FB-0DDE-4C4C-B09B-49E541C864CF}" destId="{08F462C6-A161-4FD0-8AFE-3530EC447053}" srcOrd="0" destOrd="0" presId="urn:microsoft.com/office/officeart/2005/8/layout/pictureOrgChart+Icon"/>
    <dgm:cxn modelId="{F10B1C05-D05D-44E9-AEDB-F14B23C9FB53}" type="presParOf" srcId="{D13B39FB-0DDE-4C4C-B09B-49E541C864CF}" destId="{8C41D6CE-5CE8-4D52-A2C9-520EBF7A4B60}" srcOrd="1" destOrd="0" presId="urn:microsoft.com/office/officeart/2005/8/layout/pictureOrgChart+Icon"/>
    <dgm:cxn modelId="{36C61B2D-CBA7-4E30-A964-3C026FA6EBDB}" type="presParOf" srcId="{8C41D6CE-5CE8-4D52-A2C9-520EBF7A4B60}" destId="{23F385DA-C8FE-4B7F-BD92-65D85E18E3BA}" srcOrd="0" destOrd="0" presId="urn:microsoft.com/office/officeart/2005/8/layout/pictureOrgChart+Icon"/>
    <dgm:cxn modelId="{CE2D3FE0-71E5-4E21-979C-623B2E93DB72}" type="presParOf" srcId="{23F385DA-C8FE-4B7F-BD92-65D85E18E3BA}" destId="{2FEBC854-D667-4110-8382-01985A21C856}" srcOrd="0" destOrd="0" presId="urn:microsoft.com/office/officeart/2005/8/layout/pictureOrgChart+Icon"/>
    <dgm:cxn modelId="{2059BA5A-CD8A-4809-B253-C4F89C72EFA7}" type="presParOf" srcId="{23F385DA-C8FE-4B7F-BD92-65D85E18E3BA}" destId="{A13DA712-5073-4222-B043-2299C7F3AFB6}" srcOrd="1" destOrd="0" presId="urn:microsoft.com/office/officeart/2005/8/layout/pictureOrgChart+Icon"/>
    <dgm:cxn modelId="{6039FB5C-20BF-473A-B2B1-AB7EC579AFC7}" type="presParOf" srcId="{23F385DA-C8FE-4B7F-BD92-65D85E18E3BA}" destId="{5516A088-CC71-4D13-B3C7-8DC9A4280454}" srcOrd="2" destOrd="0" presId="urn:microsoft.com/office/officeart/2005/8/layout/pictureOrgChart+Icon"/>
    <dgm:cxn modelId="{6342B048-51FE-47C6-BAB6-BF02DFD6A944}" type="presParOf" srcId="{8C41D6CE-5CE8-4D52-A2C9-520EBF7A4B60}" destId="{6724313E-1477-4BBE-9181-1AD2C5442D9F}" srcOrd="1" destOrd="0" presId="urn:microsoft.com/office/officeart/2005/8/layout/pictureOrgChart+Icon"/>
    <dgm:cxn modelId="{C9101F71-8F0E-440C-89FB-1A0BC54417C4}" type="presParOf" srcId="{8C41D6CE-5CE8-4D52-A2C9-520EBF7A4B60}" destId="{0B970C73-AE09-40FE-9C5B-E1F894B8ED80}" srcOrd="2" destOrd="0" presId="urn:microsoft.com/office/officeart/2005/8/layout/pictureOrgChart+Icon"/>
    <dgm:cxn modelId="{FC59CB3D-847B-49EF-8602-D9F31662AE5B}" type="presParOf" srcId="{D13B39FB-0DDE-4C4C-B09B-49E541C864CF}" destId="{A079A2AE-3581-4CA0-AEA3-B5727960FFA0}" srcOrd="2" destOrd="0" presId="urn:microsoft.com/office/officeart/2005/8/layout/pictureOrgChart+Icon"/>
    <dgm:cxn modelId="{E16B980C-DE97-444B-8067-8068FE92DD9A}" type="presParOf" srcId="{D13B39FB-0DDE-4C4C-B09B-49E541C864CF}" destId="{80404020-98DF-46FE-988B-CE63BD4988CA}" srcOrd="3" destOrd="0" presId="urn:microsoft.com/office/officeart/2005/8/layout/pictureOrgChart+Icon"/>
    <dgm:cxn modelId="{3F9E4A8B-2483-4758-8FFC-0EB664ECE03D}" type="presParOf" srcId="{80404020-98DF-46FE-988B-CE63BD4988CA}" destId="{16A06BB1-692E-4077-9435-23DBD850FDEF}" srcOrd="0" destOrd="0" presId="urn:microsoft.com/office/officeart/2005/8/layout/pictureOrgChart+Icon"/>
    <dgm:cxn modelId="{68B3666B-4468-465F-97C3-D605CF5C5A73}" type="presParOf" srcId="{16A06BB1-692E-4077-9435-23DBD850FDEF}" destId="{7A78161C-4494-4581-867B-FE3A11CDB50C}" srcOrd="0" destOrd="0" presId="urn:microsoft.com/office/officeart/2005/8/layout/pictureOrgChart+Icon"/>
    <dgm:cxn modelId="{C8A6766E-51B6-4CF8-A8D9-09D0F3A5AEEA}" type="presParOf" srcId="{16A06BB1-692E-4077-9435-23DBD850FDEF}" destId="{3F24137B-6D72-4387-9039-673BFBC3F2F0}" srcOrd="1" destOrd="0" presId="urn:microsoft.com/office/officeart/2005/8/layout/pictureOrgChart+Icon"/>
    <dgm:cxn modelId="{30691CCB-E925-45D4-A581-80F095A6E548}" type="presParOf" srcId="{16A06BB1-692E-4077-9435-23DBD850FDEF}" destId="{3E07E77D-5631-4F1C-B680-907AFB382A9B}" srcOrd="2" destOrd="0" presId="urn:microsoft.com/office/officeart/2005/8/layout/pictureOrgChart+Icon"/>
    <dgm:cxn modelId="{DA1CC4AC-B2BF-4CAE-888A-B74D1171BBA8}" type="presParOf" srcId="{80404020-98DF-46FE-988B-CE63BD4988CA}" destId="{B24CB497-0933-4C7A-AFF0-402E872E24EE}" srcOrd="1" destOrd="0" presId="urn:microsoft.com/office/officeart/2005/8/layout/pictureOrgChart+Icon"/>
    <dgm:cxn modelId="{E585F5DF-54E1-4B44-980B-B039E8FBFB3D}" type="presParOf" srcId="{80404020-98DF-46FE-988B-CE63BD4988CA}" destId="{B29A80DE-651A-4D4D-8069-79C2601D9007}" srcOrd="2" destOrd="0" presId="urn:microsoft.com/office/officeart/2005/8/layout/pictureOrgChart+Icon"/>
    <dgm:cxn modelId="{B176F660-8026-4DAC-9959-545394FBDFD5}" type="presParOf" srcId="{D13B39FB-0DDE-4C4C-B09B-49E541C864CF}" destId="{B0B98329-4204-4CE9-8B09-EFF310750BBA}" srcOrd="4" destOrd="0" presId="urn:microsoft.com/office/officeart/2005/8/layout/pictureOrgChart+Icon"/>
    <dgm:cxn modelId="{D8E574A3-728F-4546-81DD-E738F03BC6B2}" type="presParOf" srcId="{D13B39FB-0DDE-4C4C-B09B-49E541C864CF}" destId="{42410637-D09D-4D15-B3A7-0CB2E6F56A59}" srcOrd="5" destOrd="0" presId="urn:microsoft.com/office/officeart/2005/8/layout/pictureOrgChart+Icon"/>
    <dgm:cxn modelId="{0303F63B-6B59-4A7F-A20E-E2CD848495DF}" type="presParOf" srcId="{42410637-D09D-4D15-B3A7-0CB2E6F56A59}" destId="{78A44C6F-9D2C-492C-A4A3-3F2365EC238C}" srcOrd="0" destOrd="0" presId="urn:microsoft.com/office/officeart/2005/8/layout/pictureOrgChart+Icon"/>
    <dgm:cxn modelId="{D38954A1-4B2E-49FA-A6AC-6CE70EAFD750}" type="presParOf" srcId="{78A44C6F-9D2C-492C-A4A3-3F2365EC238C}" destId="{CCD2D1CF-9328-4A71-A332-765FEAB1F39F}" srcOrd="0" destOrd="0" presId="urn:microsoft.com/office/officeart/2005/8/layout/pictureOrgChart+Icon"/>
    <dgm:cxn modelId="{E90169A9-4AEF-40EA-8E25-525E75B97D52}" type="presParOf" srcId="{78A44C6F-9D2C-492C-A4A3-3F2365EC238C}" destId="{1212C480-BA04-4D35-8C73-ED3317ED45FB}" srcOrd="1" destOrd="0" presId="urn:microsoft.com/office/officeart/2005/8/layout/pictureOrgChart+Icon"/>
    <dgm:cxn modelId="{65F9E6F8-7285-47CB-9FEE-5024E7B62316}" type="presParOf" srcId="{78A44C6F-9D2C-492C-A4A3-3F2365EC238C}" destId="{C5E8624B-E049-4D25-A5BF-DA4C441B4548}" srcOrd="2" destOrd="0" presId="urn:microsoft.com/office/officeart/2005/8/layout/pictureOrgChart+Icon"/>
    <dgm:cxn modelId="{D83A591D-B50F-4F75-8EE4-CDFCCE8E38D0}" type="presParOf" srcId="{42410637-D09D-4D15-B3A7-0CB2E6F56A59}" destId="{A4917DC5-1FA6-480D-A21E-F0292C1A657A}" srcOrd="1" destOrd="0" presId="urn:microsoft.com/office/officeart/2005/8/layout/pictureOrgChart+Icon"/>
    <dgm:cxn modelId="{9CFC301A-CD3A-4568-A256-A48E81CCE2B0}" type="presParOf" srcId="{42410637-D09D-4D15-B3A7-0CB2E6F56A59}" destId="{D4ED964F-42F4-4021-BC89-6C1D08ECEA3B}" srcOrd="2" destOrd="0" presId="urn:microsoft.com/office/officeart/2005/8/layout/pictureOrgChart+Icon"/>
    <dgm:cxn modelId="{84102AC3-55E9-466B-8FCB-3EA0A5F76E4B}" type="presParOf" srcId="{D13B39FB-0DDE-4C4C-B09B-49E541C864CF}" destId="{E93AF74C-CF03-4AA7-B264-D6CF7FDC1683}" srcOrd="6" destOrd="0" presId="urn:microsoft.com/office/officeart/2005/8/layout/pictureOrgChart+Icon"/>
    <dgm:cxn modelId="{03D0521E-4624-4212-AA29-B04304F0AECF}" type="presParOf" srcId="{D13B39FB-0DDE-4C4C-B09B-49E541C864CF}" destId="{9C38A1A1-7B77-4DEA-BBE5-523AE8AC1DE3}" srcOrd="7" destOrd="0" presId="urn:microsoft.com/office/officeart/2005/8/layout/pictureOrgChart+Icon"/>
    <dgm:cxn modelId="{B61D2C25-BDB5-40D7-83AE-B5469B64DB7B}" type="presParOf" srcId="{9C38A1A1-7B77-4DEA-BBE5-523AE8AC1DE3}" destId="{064394DD-8F62-4EC8-947A-2763267AD021}" srcOrd="0" destOrd="0" presId="urn:microsoft.com/office/officeart/2005/8/layout/pictureOrgChart+Icon"/>
    <dgm:cxn modelId="{F3B78A09-36A6-4B44-A4CA-871935A36116}" type="presParOf" srcId="{064394DD-8F62-4EC8-947A-2763267AD021}" destId="{E8A89398-0873-4549-9288-A5793D2D1657}" srcOrd="0" destOrd="0" presId="urn:microsoft.com/office/officeart/2005/8/layout/pictureOrgChart+Icon"/>
    <dgm:cxn modelId="{757B2D27-C863-42DA-92CB-1CD733ECBF74}" type="presParOf" srcId="{064394DD-8F62-4EC8-947A-2763267AD021}" destId="{2B576F8A-C51C-4FBA-98D5-0C859E97906B}" srcOrd="1" destOrd="0" presId="urn:microsoft.com/office/officeart/2005/8/layout/pictureOrgChart+Icon"/>
    <dgm:cxn modelId="{7FC3FEF1-2059-4C74-BB24-04A060FF11DA}" type="presParOf" srcId="{064394DD-8F62-4EC8-947A-2763267AD021}" destId="{B8BFF9DD-8A3A-48C3-AA04-26E773DE296D}" srcOrd="2" destOrd="0" presId="urn:microsoft.com/office/officeart/2005/8/layout/pictureOrgChart+Icon"/>
    <dgm:cxn modelId="{39A9F1AE-196B-4AA4-8A7A-D54C0D1D00C9}" type="presParOf" srcId="{9C38A1A1-7B77-4DEA-BBE5-523AE8AC1DE3}" destId="{E5B8B165-71A1-43EE-BE37-3FF254E43BE5}" srcOrd="1" destOrd="0" presId="urn:microsoft.com/office/officeart/2005/8/layout/pictureOrgChart+Icon"/>
    <dgm:cxn modelId="{6FB37F43-1C13-4219-97E7-733BC469AC8E}" type="presParOf" srcId="{9C38A1A1-7B77-4DEA-BBE5-523AE8AC1DE3}" destId="{7C685559-91DB-41BE-8DF8-4589C1E82653}" srcOrd="2" destOrd="0" presId="urn:microsoft.com/office/officeart/2005/8/layout/pictureOrgChart+Icon"/>
    <dgm:cxn modelId="{29EC1208-372D-4422-BFD5-94E2E1C8C6EC}" type="presParOf" srcId="{D13B39FB-0DDE-4C4C-B09B-49E541C864CF}" destId="{350A8013-B986-4208-B371-716439A092BD}" srcOrd="8" destOrd="0" presId="urn:microsoft.com/office/officeart/2005/8/layout/pictureOrgChart+Icon"/>
    <dgm:cxn modelId="{30C18092-0460-4DAB-AEE0-8EFF906D95BD}" type="presParOf" srcId="{D13B39FB-0DDE-4C4C-B09B-49E541C864CF}" destId="{0F73F32D-FD76-4A23-B0E4-C6C1C9FE5B85}" srcOrd="9" destOrd="0" presId="urn:microsoft.com/office/officeart/2005/8/layout/pictureOrgChart+Icon"/>
    <dgm:cxn modelId="{7755829B-E380-42DE-A466-B6B31F3790C7}" type="presParOf" srcId="{0F73F32D-FD76-4A23-B0E4-C6C1C9FE5B85}" destId="{BAA027A7-EC0A-415C-A98F-78FAB978283B}" srcOrd="0" destOrd="0" presId="urn:microsoft.com/office/officeart/2005/8/layout/pictureOrgChart+Icon"/>
    <dgm:cxn modelId="{242E9DA7-1C2B-4C9D-B157-F170DDE75607}" type="presParOf" srcId="{BAA027A7-EC0A-415C-A98F-78FAB978283B}" destId="{E3CD2135-07A6-476B-B9A1-8BA035EB654E}" srcOrd="0" destOrd="0" presId="urn:microsoft.com/office/officeart/2005/8/layout/pictureOrgChart+Icon"/>
    <dgm:cxn modelId="{CEDDBFC8-2248-4ACD-89C6-72D547052D8D}" type="presParOf" srcId="{BAA027A7-EC0A-415C-A98F-78FAB978283B}" destId="{82AAD074-DAB4-46A3-90CF-D3F85671EDFC}" srcOrd="1" destOrd="0" presId="urn:microsoft.com/office/officeart/2005/8/layout/pictureOrgChart+Icon"/>
    <dgm:cxn modelId="{79177761-1ADC-4BB2-9CB1-344302E48779}" type="presParOf" srcId="{BAA027A7-EC0A-415C-A98F-78FAB978283B}" destId="{7EA62A8D-939F-4931-9A51-578A6C09224D}" srcOrd="2" destOrd="0" presId="urn:microsoft.com/office/officeart/2005/8/layout/pictureOrgChart+Icon"/>
    <dgm:cxn modelId="{56CB36B7-EEF4-41FE-A402-EC2097C17EB3}" type="presParOf" srcId="{0F73F32D-FD76-4A23-B0E4-C6C1C9FE5B85}" destId="{A2B7FF0C-61A7-435F-8574-58C3DC6319EB}" srcOrd="1" destOrd="0" presId="urn:microsoft.com/office/officeart/2005/8/layout/pictureOrgChart+Icon"/>
    <dgm:cxn modelId="{BD99DE8C-E363-4421-9593-36FA27C494DE}" type="presParOf" srcId="{0F73F32D-FD76-4A23-B0E4-C6C1C9FE5B85}" destId="{F3FB35ED-F99C-4F7F-8948-5F7AF40B18C1}" srcOrd="2" destOrd="0" presId="urn:microsoft.com/office/officeart/2005/8/layout/pictureOrgChart+Icon"/>
    <dgm:cxn modelId="{B8CE267F-CD2D-4794-9C19-A1BDC3E4D49B}" type="presParOf" srcId="{71AF4895-8306-4D22-8E20-57B6372FEB43}" destId="{66E9AFFD-6622-4138-8134-7DD0045E2814}" srcOrd="2" destOrd="0" presId="urn:microsoft.com/office/officeart/2005/8/layout/pictureOrgChart+Icon"/>
    <dgm:cxn modelId="{789BC533-6201-435E-A01F-FE3DDC42B5D3}" type="presParOf" srcId="{66E9AFFD-6622-4138-8134-7DD0045E2814}" destId="{FB38DDD3-CFF2-4705-ACBC-E8804348FD3B}" srcOrd="0" destOrd="0" presId="urn:microsoft.com/office/officeart/2005/8/layout/pictureOrgChart+Icon"/>
    <dgm:cxn modelId="{25BA8691-C50B-42FA-BE39-073398850BF2}" type="presParOf" srcId="{66E9AFFD-6622-4138-8134-7DD0045E2814}" destId="{E410C9DE-5AF2-496D-B8D9-E7D67D38511C}" srcOrd="1" destOrd="0" presId="urn:microsoft.com/office/officeart/2005/8/layout/pictureOrgChart+Icon"/>
    <dgm:cxn modelId="{E08968A0-66F6-4527-ACFC-9C7191D098BD}" type="presParOf" srcId="{E410C9DE-5AF2-496D-B8D9-E7D67D38511C}" destId="{6A0FC73F-F4DC-468D-8C06-534BDBAEF78B}" srcOrd="0" destOrd="0" presId="urn:microsoft.com/office/officeart/2005/8/layout/pictureOrgChart+Icon"/>
    <dgm:cxn modelId="{D0A8D409-F720-416F-BE37-F651B6AAB55D}" type="presParOf" srcId="{6A0FC73F-F4DC-468D-8C06-534BDBAEF78B}" destId="{A82F2BB0-4836-42EE-98FA-0D572D822AED}" srcOrd="0" destOrd="0" presId="urn:microsoft.com/office/officeart/2005/8/layout/pictureOrgChart+Icon"/>
    <dgm:cxn modelId="{3009BEB7-1565-4A70-8682-716358F59E6B}" type="presParOf" srcId="{6A0FC73F-F4DC-468D-8C06-534BDBAEF78B}" destId="{06E0FD02-A228-41D9-B93C-9D50BB6BD173}" srcOrd="1" destOrd="0" presId="urn:microsoft.com/office/officeart/2005/8/layout/pictureOrgChart+Icon"/>
    <dgm:cxn modelId="{A2141F10-7E63-4D08-8F4F-4117BBFFD9D0}" type="presParOf" srcId="{6A0FC73F-F4DC-468D-8C06-534BDBAEF78B}" destId="{D24BCF94-AC22-4E85-BD9F-50D7E743AB7C}" srcOrd="2" destOrd="0" presId="urn:microsoft.com/office/officeart/2005/8/layout/pictureOrgChart+Icon"/>
    <dgm:cxn modelId="{F7D635BD-1116-48BE-8CB5-4E219C10CCB9}" type="presParOf" srcId="{E410C9DE-5AF2-496D-B8D9-E7D67D38511C}" destId="{D479AB91-3D7F-43C5-BE30-A57C0B328E14}" srcOrd="1" destOrd="0" presId="urn:microsoft.com/office/officeart/2005/8/layout/pictureOrgChart+Icon"/>
    <dgm:cxn modelId="{2EAB9233-1D3C-416C-AC12-AC39CE5BEE47}" type="presParOf" srcId="{E410C9DE-5AF2-496D-B8D9-E7D67D38511C}" destId="{5F6D29B0-64B8-4212-B228-A5BE40D2D192}" srcOrd="2" destOrd="0" presId="urn:microsoft.com/office/officeart/2005/8/layout/pictureOrgChart+Icon"/>
    <dgm:cxn modelId="{C1C98D07-0EE5-4DB5-BF2E-91A4BEB09601}" type="presParOf" srcId="{66E9AFFD-6622-4138-8134-7DD0045E2814}" destId="{EF2C6494-2707-4CF9-AF5E-FF1A22C64AC8}" srcOrd="2" destOrd="0" presId="urn:microsoft.com/office/officeart/2005/8/layout/pictureOrgChart+Icon"/>
    <dgm:cxn modelId="{87147E71-6388-4E22-9180-7B95B9618BC5}" type="presParOf" srcId="{66E9AFFD-6622-4138-8134-7DD0045E2814}" destId="{34F118D3-D96B-4964-9DAA-29C4A6D0BCDC}" srcOrd="3" destOrd="0" presId="urn:microsoft.com/office/officeart/2005/8/layout/pictureOrgChart+Icon"/>
    <dgm:cxn modelId="{F7FB7BA4-BE2F-4FD4-8473-F78B146993FD}" type="presParOf" srcId="{34F118D3-D96B-4964-9DAA-29C4A6D0BCDC}" destId="{0C4C640F-1B1C-46A4-BF8F-75CF5C29D2FF}" srcOrd="0" destOrd="0" presId="urn:microsoft.com/office/officeart/2005/8/layout/pictureOrgChart+Icon"/>
    <dgm:cxn modelId="{8F445F70-D97F-4190-85C1-17A4F8A6386C}" type="presParOf" srcId="{0C4C640F-1B1C-46A4-BF8F-75CF5C29D2FF}" destId="{4306883A-C263-4EE2-9BC4-80C4110ACACA}" srcOrd="0" destOrd="0" presId="urn:microsoft.com/office/officeart/2005/8/layout/pictureOrgChart+Icon"/>
    <dgm:cxn modelId="{994F73FE-B416-4819-99C1-2122992E4E09}" type="presParOf" srcId="{0C4C640F-1B1C-46A4-BF8F-75CF5C29D2FF}" destId="{494A0AA4-FB58-4375-B418-C6CDB312F3EB}" srcOrd="1" destOrd="0" presId="urn:microsoft.com/office/officeart/2005/8/layout/pictureOrgChart+Icon"/>
    <dgm:cxn modelId="{7139F3F9-13B3-4C39-AE9B-46D270EA5399}" type="presParOf" srcId="{0C4C640F-1B1C-46A4-BF8F-75CF5C29D2FF}" destId="{1174C4E9-79E2-4E1C-8455-3D9B129CA005}" srcOrd="2" destOrd="0" presId="urn:microsoft.com/office/officeart/2005/8/layout/pictureOrgChart+Icon"/>
    <dgm:cxn modelId="{D4E14004-C3D9-4B4E-BE71-2CE3528D8365}" type="presParOf" srcId="{34F118D3-D96B-4964-9DAA-29C4A6D0BCDC}" destId="{6D5F1ACD-E89D-4E6D-8F60-348509AD94FD}" srcOrd="1" destOrd="0" presId="urn:microsoft.com/office/officeart/2005/8/layout/pictureOrgChart+Icon"/>
    <dgm:cxn modelId="{6EF72FA1-8DAB-493E-9059-3693AB7BC737}" type="presParOf" srcId="{34F118D3-D96B-4964-9DAA-29C4A6D0BCDC}" destId="{1B4FFACD-00A9-457D-B4E3-06419925B14D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0ABF3-5901-4241-8E86-126176809515}">
      <dsp:nvSpPr>
        <dsp:cNvPr id="0" name=""/>
        <dsp:cNvSpPr/>
      </dsp:nvSpPr>
      <dsp:spPr>
        <a:xfrm>
          <a:off x="0" y="0"/>
          <a:ext cx="75978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081B7-AF72-415A-9A53-5137AD6CEF73}">
      <dsp:nvSpPr>
        <dsp:cNvPr id="0" name=""/>
        <dsp:cNvSpPr/>
      </dsp:nvSpPr>
      <dsp:spPr>
        <a:xfrm>
          <a:off x="0" y="0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Lucas Pereira Rufino </a:t>
          </a:r>
        </a:p>
      </dsp:txBody>
      <dsp:txXfrm>
        <a:off x="0" y="0"/>
        <a:ext cx="7597848" cy="995671"/>
      </dsp:txXfrm>
    </dsp:sp>
    <dsp:sp modelId="{CA4C36F9-3797-46C9-BC61-78D5951B5D38}">
      <dsp:nvSpPr>
        <dsp:cNvPr id="0" name=""/>
        <dsp:cNvSpPr/>
      </dsp:nvSpPr>
      <dsp:spPr>
        <a:xfrm>
          <a:off x="0" y="995671"/>
          <a:ext cx="7597848" cy="0"/>
        </a:xfrm>
        <a:prstGeom prst="line">
          <a:avLst/>
        </a:prstGeom>
        <a:solidFill>
          <a:schemeClr val="accent2">
            <a:hueOff val="165807"/>
            <a:satOff val="-1478"/>
            <a:lumOff val="-308"/>
            <a:alphaOff val="0"/>
          </a:schemeClr>
        </a:solidFill>
        <a:ln w="15875" cap="rnd" cmpd="sng" algn="ctr">
          <a:solidFill>
            <a:schemeClr val="accent2">
              <a:hueOff val="165807"/>
              <a:satOff val="-1478"/>
              <a:lumOff val="-3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14FB1-C108-494E-BD2F-71226572A481}">
      <dsp:nvSpPr>
        <dsp:cNvPr id="0" name=""/>
        <dsp:cNvSpPr/>
      </dsp:nvSpPr>
      <dsp:spPr>
        <a:xfrm>
          <a:off x="0" y="995671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Sidnei Freire da Silva</a:t>
          </a:r>
        </a:p>
      </dsp:txBody>
      <dsp:txXfrm>
        <a:off x="0" y="995671"/>
        <a:ext cx="7597848" cy="995671"/>
      </dsp:txXfrm>
    </dsp:sp>
    <dsp:sp modelId="{1A127504-98AA-4ED1-847C-28E4DEB1F156}">
      <dsp:nvSpPr>
        <dsp:cNvPr id="0" name=""/>
        <dsp:cNvSpPr/>
      </dsp:nvSpPr>
      <dsp:spPr>
        <a:xfrm>
          <a:off x="0" y="1991342"/>
          <a:ext cx="7597848" cy="0"/>
        </a:xfrm>
        <a:prstGeom prst="line">
          <a:avLst/>
        </a:prstGeom>
        <a:solidFill>
          <a:schemeClr val="accent2">
            <a:hueOff val="331613"/>
            <a:satOff val="-2955"/>
            <a:lumOff val="-616"/>
            <a:alphaOff val="0"/>
          </a:schemeClr>
        </a:solidFill>
        <a:ln w="15875" cap="rnd" cmpd="sng" algn="ctr">
          <a:solidFill>
            <a:schemeClr val="accent2">
              <a:hueOff val="331613"/>
              <a:satOff val="-2955"/>
              <a:lumOff val="-6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FF374-4DF1-42CF-850A-85E8496A674E}">
      <dsp:nvSpPr>
        <dsp:cNvPr id="0" name=""/>
        <dsp:cNvSpPr/>
      </dsp:nvSpPr>
      <dsp:spPr>
        <a:xfrm>
          <a:off x="0" y="1991342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Renato Pereira dos Santos</a:t>
          </a:r>
        </a:p>
      </dsp:txBody>
      <dsp:txXfrm>
        <a:off x="0" y="1991342"/>
        <a:ext cx="7597848" cy="995671"/>
      </dsp:txXfrm>
    </dsp:sp>
    <dsp:sp modelId="{B9488860-9C86-4E75-B5A0-1E9211A79989}">
      <dsp:nvSpPr>
        <dsp:cNvPr id="0" name=""/>
        <dsp:cNvSpPr/>
      </dsp:nvSpPr>
      <dsp:spPr>
        <a:xfrm>
          <a:off x="0" y="2987013"/>
          <a:ext cx="7597848" cy="0"/>
        </a:xfrm>
        <a:prstGeom prst="line">
          <a:avLst/>
        </a:prstGeom>
        <a:solidFill>
          <a:schemeClr val="accent2">
            <a:hueOff val="497420"/>
            <a:satOff val="-4433"/>
            <a:lumOff val="-924"/>
            <a:alphaOff val="0"/>
          </a:schemeClr>
        </a:solidFill>
        <a:ln w="15875" cap="rnd" cmpd="sng" algn="ctr">
          <a:solidFill>
            <a:schemeClr val="accent2">
              <a:hueOff val="497420"/>
              <a:satOff val="-4433"/>
              <a:lumOff val="-9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FFA64-73EE-4741-BA21-4CF87F01956F}">
      <dsp:nvSpPr>
        <dsp:cNvPr id="0" name=""/>
        <dsp:cNvSpPr/>
      </dsp:nvSpPr>
      <dsp:spPr>
        <a:xfrm>
          <a:off x="0" y="2987013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600" kern="1200"/>
            <a:t>Paulo Henrique Ribeiro Felix</a:t>
          </a:r>
          <a:endParaRPr lang="en-US" sz="4600" kern="1200"/>
        </a:p>
      </dsp:txBody>
      <dsp:txXfrm>
        <a:off x="0" y="2987013"/>
        <a:ext cx="7597848" cy="995671"/>
      </dsp:txXfrm>
    </dsp:sp>
    <dsp:sp modelId="{F7E582A3-7B1B-42BE-9513-03A911270D05}">
      <dsp:nvSpPr>
        <dsp:cNvPr id="0" name=""/>
        <dsp:cNvSpPr/>
      </dsp:nvSpPr>
      <dsp:spPr>
        <a:xfrm>
          <a:off x="0" y="3982684"/>
          <a:ext cx="7597848" cy="0"/>
        </a:xfrm>
        <a:prstGeom prst="line">
          <a:avLst/>
        </a:prstGeom>
        <a:solidFill>
          <a:schemeClr val="accent2">
            <a:hueOff val="663227"/>
            <a:satOff val="-5910"/>
            <a:lumOff val="-1233"/>
            <a:alphaOff val="0"/>
          </a:schemeClr>
        </a:solidFill>
        <a:ln w="15875" cap="rnd" cmpd="sng" algn="ctr">
          <a:solidFill>
            <a:schemeClr val="accent2">
              <a:hueOff val="663227"/>
              <a:satOff val="-5910"/>
              <a:lumOff val="-12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1ACF9-8C5C-481C-AED8-D4CC790F62AA}">
      <dsp:nvSpPr>
        <dsp:cNvPr id="0" name=""/>
        <dsp:cNvSpPr/>
      </dsp:nvSpPr>
      <dsp:spPr>
        <a:xfrm>
          <a:off x="0" y="3982684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Roberto Silva Junior</a:t>
          </a:r>
        </a:p>
      </dsp:txBody>
      <dsp:txXfrm>
        <a:off x="0" y="3982684"/>
        <a:ext cx="7597848" cy="995671"/>
      </dsp:txXfrm>
    </dsp:sp>
    <dsp:sp modelId="{433DD570-8BE5-45DE-A1EA-C21D6C3A8F6F}">
      <dsp:nvSpPr>
        <dsp:cNvPr id="0" name=""/>
        <dsp:cNvSpPr/>
      </dsp:nvSpPr>
      <dsp:spPr>
        <a:xfrm>
          <a:off x="0" y="4978355"/>
          <a:ext cx="7597848" cy="0"/>
        </a:xfrm>
        <a:prstGeom prst="line">
          <a:avLst/>
        </a:prstGeom>
        <a:solidFill>
          <a:schemeClr val="accent2">
            <a:hueOff val="829034"/>
            <a:satOff val="-7388"/>
            <a:lumOff val="-1541"/>
            <a:alphaOff val="0"/>
          </a:schemeClr>
        </a:solidFill>
        <a:ln w="15875" cap="rnd" cmpd="sng" algn="ctr">
          <a:solidFill>
            <a:schemeClr val="accent2">
              <a:hueOff val="829034"/>
              <a:satOff val="-7388"/>
              <a:lumOff val="-15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64A92-B775-4FA1-AA3F-9E027E033DD7}">
      <dsp:nvSpPr>
        <dsp:cNvPr id="0" name=""/>
        <dsp:cNvSpPr/>
      </dsp:nvSpPr>
      <dsp:spPr>
        <a:xfrm>
          <a:off x="0" y="4978355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Marcos Antonio Duarte Rosa</a:t>
          </a:r>
        </a:p>
      </dsp:txBody>
      <dsp:txXfrm>
        <a:off x="0" y="4978355"/>
        <a:ext cx="7597848" cy="995671"/>
      </dsp:txXfrm>
    </dsp:sp>
    <dsp:sp modelId="{7A97177D-8D27-411C-A93A-B6E75A1A8FF7}">
      <dsp:nvSpPr>
        <dsp:cNvPr id="0" name=""/>
        <dsp:cNvSpPr/>
      </dsp:nvSpPr>
      <dsp:spPr>
        <a:xfrm>
          <a:off x="0" y="5974026"/>
          <a:ext cx="7597848" cy="0"/>
        </a:xfrm>
        <a:prstGeom prst="line">
          <a:avLst/>
        </a:prstGeom>
        <a:solidFill>
          <a:schemeClr val="accent2">
            <a:hueOff val="994840"/>
            <a:satOff val="-8865"/>
            <a:lumOff val="-1849"/>
            <a:alphaOff val="0"/>
          </a:schemeClr>
        </a:solidFill>
        <a:ln w="15875" cap="rnd" cmpd="sng" algn="ctr">
          <a:solidFill>
            <a:schemeClr val="accent2">
              <a:hueOff val="994840"/>
              <a:satOff val="-8865"/>
              <a:lumOff val="-18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6B39C-13F3-4D5C-96DB-B940129DA545}">
      <dsp:nvSpPr>
        <dsp:cNvPr id="0" name=""/>
        <dsp:cNvSpPr/>
      </dsp:nvSpPr>
      <dsp:spPr>
        <a:xfrm>
          <a:off x="0" y="5974026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Thauan Nunes</a:t>
          </a:r>
        </a:p>
      </dsp:txBody>
      <dsp:txXfrm>
        <a:off x="0" y="5974026"/>
        <a:ext cx="7597848" cy="995671"/>
      </dsp:txXfrm>
    </dsp:sp>
    <dsp:sp modelId="{9BD150A6-8B18-425E-9572-96E6FA3F1F09}">
      <dsp:nvSpPr>
        <dsp:cNvPr id="0" name=""/>
        <dsp:cNvSpPr/>
      </dsp:nvSpPr>
      <dsp:spPr>
        <a:xfrm>
          <a:off x="0" y="6969697"/>
          <a:ext cx="7597848" cy="0"/>
        </a:xfrm>
        <a:prstGeom prst="line">
          <a:avLst/>
        </a:prstGeom>
        <a:solidFill>
          <a:schemeClr val="accent2">
            <a:hueOff val="1160647"/>
            <a:satOff val="-10343"/>
            <a:lumOff val="-2157"/>
            <a:alphaOff val="0"/>
          </a:schemeClr>
        </a:solidFill>
        <a:ln w="15875" cap="rnd" cmpd="sng" algn="ctr">
          <a:solidFill>
            <a:schemeClr val="accent2">
              <a:hueOff val="1160647"/>
              <a:satOff val="-10343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F09D1-F2D3-4880-91A7-26F9BF05CA47}">
      <dsp:nvSpPr>
        <dsp:cNvPr id="0" name=""/>
        <dsp:cNvSpPr/>
      </dsp:nvSpPr>
      <dsp:spPr>
        <a:xfrm>
          <a:off x="0" y="6969697"/>
          <a:ext cx="7597848" cy="995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Raí Ramos Veloso</a:t>
          </a:r>
        </a:p>
      </dsp:txBody>
      <dsp:txXfrm>
        <a:off x="0" y="6969697"/>
        <a:ext cx="7597848" cy="995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C6494-2707-4CF9-AF5E-FF1A22C64AC8}">
      <dsp:nvSpPr>
        <dsp:cNvPr id="0" name=""/>
        <dsp:cNvSpPr/>
      </dsp:nvSpPr>
      <dsp:spPr>
        <a:xfrm>
          <a:off x="6629399" y="3326278"/>
          <a:ext cx="238345" cy="1044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4178"/>
              </a:lnTo>
              <a:lnTo>
                <a:pt x="238345" y="104417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38DDD3-CFF2-4705-ACBC-E8804348FD3B}">
      <dsp:nvSpPr>
        <dsp:cNvPr id="0" name=""/>
        <dsp:cNvSpPr/>
      </dsp:nvSpPr>
      <dsp:spPr>
        <a:xfrm>
          <a:off x="6391054" y="3326278"/>
          <a:ext cx="238345" cy="1044178"/>
        </a:xfrm>
        <a:custGeom>
          <a:avLst/>
          <a:gdLst/>
          <a:ahLst/>
          <a:cxnLst/>
          <a:rect l="0" t="0" r="0" b="0"/>
          <a:pathLst>
            <a:path>
              <a:moveTo>
                <a:pt x="238345" y="0"/>
              </a:moveTo>
              <a:lnTo>
                <a:pt x="238345" y="1044178"/>
              </a:lnTo>
              <a:lnTo>
                <a:pt x="0" y="104417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A8013-B986-4208-B371-716439A092BD}">
      <dsp:nvSpPr>
        <dsp:cNvPr id="0" name=""/>
        <dsp:cNvSpPr/>
      </dsp:nvSpPr>
      <dsp:spPr>
        <a:xfrm>
          <a:off x="6629399" y="3326278"/>
          <a:ext cx="5493289" cy="2088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0012"/>
              </a:lnTo>
              <a:lnTo>
                <a:pt x="5493289" y="1850012"/>
              </a:lnTo>
              <a:lnTo>
                <a:pt x="5493289" y="208835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AF74C-CF03-4AA7-B264-D6CF7FDC1683}">
      <dsp:nvSpPr>
        <dsp:cNvPr id="0" name=""/>
        <dsp:cNvSpPr/>
      </dsp:nvSpPr>
      <dsp:spPr>
        <a:xfrm>
          <a:off x="6629399" y="3326278"/>
          <a:ext cx="2746644" cy="2088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0012"/>
              </a:lnTo>
              <a:lnTo>
                <a:pt x="2746644" y="1850012"/>
              </a:lnTo>
              <a:lnTo>
                <a:pt x="2746644" y="208835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98329-4204-4CE9-8B09-EFF310750BBA}">
      <dsp:nvSpPr>
        <dsp:cNvPr id="0" name=""/>
        <dsp:cNvSpPr/>
      </dsp:nvSpPr>
      <dsp:spPr>
        <a:xfrm>
          <a:off x="6583679" y="3326278"/>
          <a:ext cx="91440" cy="20883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8835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9A2AE-3581-4CA0-AEA3-B5727960FFA0}">
      <dsp:nvSpPr>
        <dsp:cNvPr id="0" name=""/>
        <dsp:cNvSpPr/>
      </dsp:nvSpPr>
      <dsp:spPr>
        <a:xfrm>
          <a:off x="3882754" y="3326278"/>
          <a:ext cx="2746644" cy="2088357"/>
        </a:xfrm>
        <a:custGeom>
          <a:avLst/>
          <a:gdLst/>
          <a:ahLst/>
          <a:cxnLst/>
          <a:rect l="0" t="0" r="0" b="0"/>
          <a:pathLst>
            <a:path>
              <a:moveTo>
                <a:pt x="2746644" y="0"/>
              </a:moveTo>
              <a:lnTo>
                <a:pt x="2746644" y="1850012"/>
              </a:lnTo>
              <a:lnTo>
                <a:pt x="0" y="1850012"/>
              </a:lnTo>
              <a:lnTo>
                <a:pt x="0" y="208835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462C6-A161-4FD0-8AFE-3530EC447053}">
      <dsp:nvSpPr>
        <dsp:cNvPr id="0" name=""/>
        <dsp:cNvSpPr/>
      </dsp:nvSpPr>
      <dsp:spPr>
        <a:xfrm>
          <a:off x="1136110" y="3326278"/>
          <a:ext cx="5493289" cy="2088357"/>
        </a:xfrm>
        <a:custGeom>
          <a:avLst/>
          <a:gdLst/>
          <a:ahLst/>
          <a:cxnLst/>
          <a:rect l="0" t="0" r="0" b="0"/>
          <a:pathLst>
            <a:path>
              <a:moveTo>
                <a:pt x="5493289" y="0"/>
              </a:moveTo>
              <a:lnTo>
                <a:pt x="5493289" y="1850012"/>
              </a:lnTo>
              <a:lnTo>
                <a:pt x="0" y="1850012"/>
              </a:lnTo>
              <a:lnTo>
                <a:pt x="0" y="208835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8F976-286A-4417-87EA-985E100FC59B}">
      <dsp:nvSpPr>
        <dsp:cNvPr id="0" name=""/>
        <dsp:cNvSpPr/>
      </dsp:nvSpPr>
      <dsp:spPr>
        <a:xfrm>
          <a:off x="5494422" y="2191300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RENATO</a:t>
          </a:r>
        </a:p>
      </dsp:txBody>
      <dsp:txXfrm>
        <a:off x="5494422" y="2191300"/>
        <a:ext cx="2269954" cy="1134977"/>
      </dsp:txXfrm>
    </dsp:sp>
    <dsp:sp modelId="{7759CF20-2BF3-4A5D-930D-9A40E152F1AD}">
      <dsp:nvSpPr>
        <dsp:cNvPr id="0" name=""/>
        <dsp:cNvSpPr/>
      </dsp:nvSpPr>
      <dsp:spPr>
        <a:xfrm>
          <a:off x="5607920" y="2304798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BC854-D667-4110-8382-01985A21C856}">
      <dsp:nvSpPr>
        <dsp:cNvPr id="0" name=""/>
        <dsp:cNvSpPr/>
      </dsp:nvSpPr>
      <dsp:spPr>
        <a:xfrm>
          <a:off x="1132" y="5414635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SIDNEI</a:t>
          </a:r>
        </a:p>
      </dsp:txBody>
      <dsp:txXfrm>
        <a:off x="1132" y="5414635"/>
        <a:ext cx="2269954" cy="1134977"/>
      </dsp:txXfrm>
    </dsp:sp>
    <dsp:sp modelId="{A13DA712-5073-4222-B043-2299C7F3AFB6}">
      <dsp:nvSpPr>
        <dsp:cNvPr id="0" name=""/>
        <dsp:cNvSpPr/>
      </dsp:nvSpPr>
      <dsp:spPr>
        <a:xfrm>
          <a:off x="114630" y="5528133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8161C-4494-4581-867B-FE3A11CDB50C}">
      <dsp:nvSpPr>
        <dsp:cNvPr id="0" name=""/>
        <dsp:cNvSpPr/>
      </dsp:nvSpPr>
      <dsp:spPr>
        <a:xfrm>
          <a:off x="2747777" y="5414635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MARCOS</a:t>
          </a:r>
        </a:p>
      </dsp:txBody>
      <dsp:txXfrm>
        <a:off x="2747777" y="5414635"/>
        <a:ext cx="2269954" cy="1134977"/>
      </dsp:txXfrm>
    </dsp:sp>
    <dsp:sp modelId="{3F24137B-6D72-4387-9039-673BFBC3F2F0}">
      <dsp:nvSpPr>
        <dsp:cNvPr id="0" name=""/>
        <dsp:cNvSpPr/>
      </dsp:nvSpPr>
      <dsp:spPr>
        <a:xfrm>
          <a:off x="2861275" y="5528133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2D1CF-9328-4A71-A332-765FEAB1F39F}">
      <dsp:nvSpPr>
        <dsp:cNvPr id="0" name=""/>
        <dsp:cNvSpPr/>
      </dsp:nvSpPr>
      <dsp:spPr>
        <a:xfrm>
          <a:off x="5494422" y="5414635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THAUAN</a:t>
          </a:r>
        </a:p>
      </dsp:txBody>
      <dsp:txXfrm>
        <a:off x="5494422" y="5414635"/>
        <a:ext cx="2269954" cy="1134977"/>
      </dsp:txXfrm>
    </dsp:sp>
    <dsp:sp modelId="{1212C480-BA04-4D35-8C73-ED3317ED45FB}">
      <dsp:nvSpPr>
        <dsp:cNvPr id="0" name=""/>
        <dsp:cNvSpPr/>
      </dsp:nvSpPr>
      <dsp:spPr>
        <a:xfrm>
          <a:off x="5607920" y="5528133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89398-0873-4549-9288-A5793D2D1657}">
      <dsp:nvSpPr>
        <dsp:cNvPr id="0" name=""/>
        <dsp:cNvSpPr/>
      </dsp:nvSpPr>
      <dsp:spPr>
        <a:xfrm>
          <a:off x="8241067" y="5414635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ROBERTO</a:t>
          </a:r>
        </a:p>
      </dsp:txBody>
      <dsp:txXfrm>
        <a:off x="8241067" y="5414635"/>
        <a:ext cx="2269954" cy="1134977"/>
      </dsp:txXfrm>
    </dsp:sp>
    <dsp:sp modelId="{2B576F8A-C51C-4FBA-98D5-0C859E97906B}">
      <dsp:nvSpPr>
        <dsp:cNvPr id="0" name=""/>
        <dsp:cNvSpPr/>
      </dsp:nvSpPr>
      <dsp:spPr>
        <a:xfrm>
          <a:off x="8354564" y="5528133"/>
          <a:ext cx="680986" cy="90798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D2135-07A6-476B-B9A1-8BA035EB654E}">
      <dsp:nvSpPr>
        <dsp:cNvPr id="0" name=""/>
        <dsp:cNvSpPr/>
      </dsp:nvSpPr>
      <dsp:spPr>
        <a:xfrm>
          <a:off x="10987711" y="5414635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PAULO</a:t>
          </a:r>
        </a:p>
      </dsp:txBody>
      <dsp:txXfrm>
        <a:off x="10987711" y="5414635"/>
        <a:ext cx="2269954" cy="1134977"/>
      </dsp:txXfrm>
    </dsp:sp>
    <dsp:sp modelId="{82AAD074-DAB4-46A3-90CF-D3F85671EDFC}">
      <dsp:nvSpPr>
        <dsp:cNvPr id="0" name=""/>
        <dsp:cNvSpPr/>
      </dsp:nvSpPr>
      <dsp:spPr>
        <a:xfrm>
          <a:off x="11101209" y="5528133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F2BB0-4836-42EE-98FA-0D572D822AED}">
      <dsp:nvSpPr>
        <dsp:cNvPr id="0" name=""/>
        <dsp:cNvSpPr/>
      </dsp:nvSpPr>
      <dsp:spPr>
        <a:xfrm>
          <a:off x="4121100" y="3802968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RAI</a:t>
          </a:r>
        </a:p>
      </dsp:txBody>
      <dsp:txXfrm>
        <a:off x="4121100" y="3802968"/>
        <a:ext cx="2269954" cy="1134977"/>
      </dsp:txXfrm>
    </dsp:sp>
    <dsp:sp modelId="{06E0FD02-A228-41D9-B93C-9D50BB6BD173}">
      <dsp:nvSpPr>
        <dsp:cNvPr id="0" name=""/>
        <dsp:cNvSpPr/>
      </dsp:nvSpPr>
      <dsp:spPr>
        <a:xfrm>
          <a:off x="4234597" y="3916466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6883A-C263-4EE2-9BC4-80C4110ACACA}">
      <dsp:nvSpPr>
        <dsp:cNvPr id="0" name=""/>
        <dsp:cNvSpPr/>
      </dsp:nvSpPr>
      <dsp:spPr>
        <a:xfrm>
          <a:off x="6867744" y="3802968"/>
          <a:ext cx="2269954" cy="1134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829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LUCAS</a:t>
          </a:r>
        </a:p>
      </dsp:txBody>
      <dsp:txXfrm>
        <a:off x="6867744" y="3802968"/>
        <a:ext cx="2269954" cy="1134977"/>
      </dsp:txXfrm>
    </dsp:sp>
    <dsp:sp modelId="{494A0AA4-FB58-4375-B418-C6CDB312F3EB}">
      <dsp:nvSpPr>
        <dsp:cNvPr id="0" name=""/>
        <dsp:cNvSpPr/>
      </dsp:nvSpPr>
      <dsp:spPr>
        <a:xfrm>
          <a:off x="6981242" y="3916466"/>
          <a:ext cx="680986" cy="907981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4F8-E55B-47F3-BC4A-16D01D5589BC}" type="datetimeFigureOut">
              <a:rPr lang="pt-BR" smtClean="0"/>
              <a:t>16/06/2025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7950" y="1338263"/>
            <a:ext cx="4813300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57238" y="5149850"/>
            <a:ext cx="6054725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287838" y="10163175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A45B-6D75-4122-BA9E-F73FBEEC44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8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A45B-6D75-4122-BA9E-F73FBEEC449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39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17041" y="1"/>
            <a:ext cx="5894989" cy="10699752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314" y="1426635"/>
            <a:ext cx="10839207" cy="5442341"/>
          </a:xfrm>
        </p:spPr>
        <p:txBody>
          <a:bodyPr anchor="b">
            <a:normAutofit/>
          </a:bodyPr>
          <a:lstStyle>
            <a:lvl1pPr algn="r">
              <a:defRPr sz="8425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2523" y="6868975"/>
            <a:ext cx="8990999" cy="2128921"/>
          </a:xfrm>
        </p:spPr>
        <p:txBody>
          <a:bodyPr anchor="t">
            <a:normAutofit/>
          </a:bodyPr>
          <a:lstStyle>
            <a:lvl1pPr marL="0" indent="0" algn="r">
              <a:buNone/>
              <a:defRPr sz="2808">
                <a:solidFill>
                  <a:schemeClr val="tx1"/>
                </a:solidFill>
              </a:defRPr>
            </a:lvl1pPr>
            <a:lvl2pPr marL="71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6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9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3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6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79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9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0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88" y="9544178"/>
            <a:ext cx="1337866" cy="569663"/>
          </a:xfrm>
        </p:spPr>
        <p:txBody>
          <a:bodyPr/>
          <a:lstStyle/>
          <a:p>
            <a:fld id="{A8F3CF77-57E3-4253-B88B-9D6E08ABAD5B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53904" y="9544178"/>
            <a:ext cx="5631601" cy="569663"/>
          </a:xfrm>
        </p:spPr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1511" y="9544178"/>
            <a:ext cx="642009" cy="569663"/>
          </a:xfrm>
        </p:spPr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317041" y="5884863"/>
            <a:ext cx="564730" cy="14117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874342" y="6033471"/>
            <a:ext cx="96599" cy="126317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21863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7" y="7384146"/>
            <a:ext cx="11726773" cy="884216"/>
          </a:xfrm>
        </p:spPr>
        <p:txBody>
          <a:bodyPr anchor="b">
            <a:normAutofit/>
          </a:bodyPr>
          <a:lstStyle>
            <a:lvl1pPr algn="ctr">
              <a:defRPr sz="374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92797" y="1454267"/>
            <a:ext cx="9628362" cy="493794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6"/>
            </a:lvl1pPr>
            <a:lvl2pPr marL="713323" indent="0">
              <a:buNone/>
              <a:defRPr sz="2496"/>
            </a:lvl2pPr>
            <a:lvl3pPr marL="1426647" indent="0">
              <a:buNone/>
              <a:defRPr sz="2496"/>
            </a:lvl3pPr>
            <a:lvl4pPr marL="2139970" indent="0">
              <a:buNone/>
              <a:defRPr sz="2496"/>
            </a:lvl4pPr>
            <a:lvl5pPr marL="2853294" indent="0">
              <a:buNone/>
              <a:defRPr sz="2496"/>
            </a:lvl5pPr>
            <a:lvl6pPr marL="3566617" indent="0">
              <a:buNone/>
              <a:defRPr sz="2496"/>
            </a:lvl6pPr>
            <a:lvl7pPr marL="4279941" indent="0">
              <a:buNone/>
              <a:defRPr sz="2496"/>
            </a:lvl7pPr>
            <a:lvl8pPr marL="4993264" indent="0">
              <a:buNone/>
              <a:defRPr sz="2496"/>
            </a:lvl8pPr>
            <a:lvl9pPr marL="5706588" indent="0">
              <a:buNone/>
              <a:defRPr sz="24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7" y="8268362"/>
            <a:ext cx="11726773" cy="770282"/>
          </a:xfrm>
        </p:spPr>
        <p:txBody>
          <a:bodyPr>
            <a:normAutofit/>
          </a:bodyPr>
          <a:lstStyle>
            <a:lvl1pPr marL="0" indent="0" algn="ctr">
              <a:buNone/>
              <a:defRPr sz="2184"/>
            </a:lvl1pPr>
            <a:lvl2pPr marL="713323" indent="0">
              <a:buNone/>
              <a:defRPr sz="1872"/>
            </a:lvl2pPr>
            <a:lvl3pPr marL="1426647" indent="0">
              <a:buNone/>
              <a:defRPr sz="1560"/>
            </a:lvl3pPr>
            <a:lvl4pPr marL="2139970" indent="0">
              <a:buNone/>
              <a:defRPr sz="1404"/>
            </a:lvl4pPr>
            <a:lvl5pPr marL="2853294" indent="0">
              <a:buNone/>
              <a:defRPr sz="1404"/>
            </a:lvl5pPr>
            <a:lvl6pPr marL="3566617" indent="0">
              <a:buNone/>
              <a:defRPr sz="1404"/>
            </a:lvl6pPr>
            <a:lvl7pPr marL="4279941" indent="0">
              <a:buNone/>
              <a:defRPr sz="1404"/>
            </a:lvl7pPr>
            <a:lvl8pPr marL="4993264" indent="0">
              <a:buNone/>
              <a:defRPr sz="1404"/>
            </a:lvl8pPr>
            <a:lvl9pPr marL="5706588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0033-3021-47C5-9EB7-3DC1649DAD31}" type="datetime1">
              <a:rPr lang="pt-BR" smtClean="0"/>
              <a:t>16/06/2025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2651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9" y="1069975"/>
            <a:ext cx="11726773" cy="4755444"/>
          </a:xfrm>
        </p:spPr>
        <p:txBody>
          <a:bodyPr anchor="ctr">
            <a:normAutofit/>
          </a:bodyPr>
          <a:lstStyle>
            <a:lvl1pPr algn="ctr">
              <a:defRPr sz="49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7368" y="6776508"/>
            <a:ext cx="11726775" cy="22588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120">
                <a:solidFill>
                  <a:schemeClr val="tx1"/>
                </a:solidFill>
              </a:defRPr>
            </a:lvl1pPr>
            <a:lvl2pPr marL="713323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2pPr>
            <a:lvl3pPr marL="1426647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3pPr>
            <a:lvl4pPr marL="213997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85329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566617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4279941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99326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5706588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91DE-2547-455F-A6F7-1E4061319F10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154781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12533" y="1346476"/>
            <a:ext cx="713529" cy="912359"/>
          </a:xfrm>
          <a:prstGeom prst="rect">
            <a:avLst/>
          </a:prstGeom>
        </p:spPr>
        <p:txBody>
          <a:bodyPr vert="horz" lIns="142663" tIns="71332" rIns="142663" bIns="7133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48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50615" y="4398784"/>
            <a:ext cx="713529" cy="912359"/>
          </a:xfrm>
          <a:prstGeom prst="rect">
            <a:avLst/>
          </a:prstGeom>
        </p:spPr>
        <p:txBody>
          <a:bodyPr vert="horz" lIns="142663" tIns="71332" rIns="142663" bIns="7133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482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064" y="1069978"/>
            <a:ext cx="10881315" cy="4279898"/>
          </a:xfrm>
        </p:spPr>
        <p:txBody>
          <a:bodyPr anchor="ctr">
            <a:normAutofit/>
          </a:bodyPr>
          <a:lstStyle>
            <a:lvl1pPr algn="ctr">
              <a:defRPr sz="4993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93635" y="5349873"/>
            <a:ext cx="10346172" cy="594431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08"/>
            </a:lvl1pPr>
            <a:lvl2pPr marL="713323" indent="0">
              <a:buFontTx/>
              <a:buNone/>
              <a:defRPr/>
            </a:lvl2pPr>
            <a:lvl3pPr marL="1426647" indent="0">
              <a:buFontTx/>
              <a:buNone/>
              <a:defRPr/>
            </a:lvl3pPr>
            <a:lvl4pPr marL="2139970" indent="0">
              <a:buFontTx/>
              <a:buNone/>
              <a:defRPr/>
            </a:lvl4pPr>
            <a:lvl5pPr marL="285329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7367" y="6776508"/>
            <a:ext cx="11726773" cy="22588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120">
                <a:solidFill>
                  <a:schemeClr val="tx1"/>
                </a:solidFill>
              </a:defRPr>
            </a:lvl1pPr>
            <a:lvl2pPr marL="713323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2pPr>
            <a:lvl3pPr marL="1426647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3pPr>
            <a:lvl4pPr marL="213997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85329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566617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4279941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99326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5706588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118D-6F6B-4D41-ACA0-B49B99D189B5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1242885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71" y="5161999"/>
            <a:ext cx="11726770" cy="2291600"/>
          </a:xfrm>
        </p:spPr>
        <p:txBody>
          <a:bodyPr anchor="b">
            <a:normAutofit/>
          </a:bodyPr>
          <a:lstStyle>
            <a:lvl1pPr algn="r">
              <a:defRPr sz="49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7368" y="7453599"/>
            <a:ext cx="11726772" cy="1342383"/>
          </a:xfrm>
        </p:spPr>
        <p:txBody>
          <a:bodyPr anchor="t">
            <a:normAutofit/>
          </a:bodyPr>
          <a:lstStyle>
            <a:lvl1pPr marL="0" indent="0" algn="r">
              <a:buNone/>
              <a:defRPr sz="3120">
                <a:solidFill>
                  <a:schemeClr val="tx1"/>
                </a:solidFill>
              </a:defRPr>
            </a:lvl1pPr>
            <a:lvl2pPr marL="713323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2pPr>
            <a:lvl3pPr marL="1426647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3pPr>
            <a:lvl4pPr marL="213997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85329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566617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4279941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99326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5706588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614-EC68-4CD6-A418-428869FCB5CA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130195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12533" y="1346476"/>
            <a:ext cx="713529" cy="912359"/>
          </a:xfrm>
          <a:prstGeom prst="rect">
            <a:avLst/>
          </a:prstGeom>
        </p:spPr>
        <p:txBody>
          <a:bodyPr vert="horz" lIns="142663" tIns="71332" rIns="142663" bIns="7133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48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50615" y="4398784"/>
            <a:ext cx="713529" cy="912359"/>
          </a:xfrm>
          <a:prstGeom prst="rect">
            <a:avLst/>
          </a:prstGeom>
        </p:spPr>
        <p:txBody>
          <a:bodyPr vert="horz" lIns="142663" tIns="71332" rIns="142663" bIns="7133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482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064" y="1069978"/>
            <a:ext cx="10881315" cy="4279898"/>
          </a:xfrm>
        </p:spPr>
        <p:txBody>
          <a:bodyPr anchor="ctr">
            <a:normAutofit/>
          </a:bodyPr>
          <a:lstStyle>
            <a:lvl1pPr algn="ctr">
              <a:defRPr sz="4993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7370" y="6063191"/>
            <a:ext cx="11726772" cy="1387005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374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7368" y="7450196"/>
            <a:ext cx="11726772" cy="1585148"/>
          </a:xfrm>
        </p:spPr>
        <p:txBody>
          <a:bodyPr anchor="t">
            <a:normAutofit/>
          </a:bodyPr>
          <a:lstStyle>
            <a:lvl1pPr marL="0" indent="0" algn="r">
              <a:buNone/>
              <a:defRPr sz="2808">
                <a:solidFill>
                  <a:schemeClr val="tx1"/>
                </a:solidFill>
              </a:defRPr>
            </a:lvl1pPr>
            <a:lvl2pPr marL="713323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2pPr>
            <a:lvl3pPr marL="1426647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3pPr>
            <a:lvl4pPr marL="213997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85329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566617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4279941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99326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5706588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20AD-192A-4A9B-91CF-56B7B0A4ABDE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293007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71" y="1069977"/>
            <a:ext cx="11726773" cy="425513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7368" y="5468761"/>
            <a:ext cx="11726775" cy="130774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436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7368" y="6776508"/>
            <a:ext cx="11726775" cy="2258836"/>
          </a:xfrm>
        </p:spPr>
        <p:txBody>
          <a:bodyPr anchor="t">
            <a:normAutofit/>
          </a:bodyPr>
          <a:lstStyle>
            <a:lvl1pPr marL="0" indent="0" algn="l">
              <a:buNone/>
              <a:defRPr sz="2808">
                <a:solidFill>
                  <a:schemeClr val="tx1"/>
                </a:solidFill>
              </a:defRPr>
            </a:lvl1pPr>
            <a:lvl2pPr marL="713323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2pPr>
            <a:lvl3pPr marL="1426647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3pPr>
            <a:lvl4pPr marL="213997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85329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566617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4279941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99326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5706588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B867-77C9-4BB6-90C0-7E66829E694A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25559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555A-EBE7-4B51-90B5-106C1B620FD5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2918538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91949" y="1069975"/>
            <a:ext cx="2072195" cy="7965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7369" y="1069975"/>
            <a:ext cx="9387005" cy="796536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A270-BBB9-4905-8973-1B4FCA488A32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3219985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553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700" y="6632268"/>
            <a:ext cx="3441291" cy="899075"/>
          </a:xfrm>
        </p:spPr>
        <p:txBody>
          <a:bodyPr anchor="b">
            <a:noAutofit/>
          </a:bodyPr>
          <a:lstStyle>
            <a:lvl1pPr marL="0" indent="0">
              <a:buNone/>
              <a:defRPr sz="374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713323" indent="0">
              <a:buNone/>
              <a:defRPr sz="3120" b="1"/>
            </a:lvl2pPr>
            <a:lvl3pPr marL="1426647" indent="0">
              <a:buNone/>
              <a:defRPr sz="2808" b="1"/>
            </a:lvl3pPr>
            <a:lvl4pPr marL="2139970" indent="0">
              <a:buNone/>
              <a:defRPr sz="2496" b="1"/>
            </a:lvl4pPr>
            <a:lvl5pPr marL="2853294" indent="0">
              <a:buNone/>
              <a:defRPr sz="2496" b="1"/>
            </a:lvl5pPr>
            <a:lvl6pPr marL="3566617" indent="0">
              <a:buNone/>
              <a:defRPr sz="2496" b="1"/>
            </a:lvl6pPr>
            <a:lvl7pPr marL="4279941" indent="0">
              <a:buNone/>
              <a:defRPr sz="2496" b="1"/>
            </a:lvl7pPr>
            <a:lvl8pPr marL="4993264" indent="0">
              <a:buNone/>
              <a:defRPr sz="2496" b="1"/>
            </a:lvl8pPr>
            <a:lvl9pPr marL="5706588" indent="0">
              <a:buNone/>
              <a:defRPr sz="2496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700" y="3447697"/>
            <a:ext cx="3441291" cy="23777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6"/>
            </a:lvl1pPr>
            <a:lvl2pPr marL="713323" indent="0">
              <a:buNone/>
              <a:defRPr sz="2496"/>
            </a:lvl2pPr>
            <a:lvl3pPr marL="1426647" indent="0">
              <a:buNone/>
              <a:defRPr sz="2496"/>
            </a:lvl3pPr>
            <a:lvl4pPr marL="2139970" indent="0">
              <a:buNone/>
              <a:defRPr sz="2496"/>
            </a:lvl4pPr>
            <a:lvl5pPr marL="2853294" indent="0">
              <a:buNone/>
              <a:defRPr sz="2496"/>
            </a:lvl5pPr>
            <a:lvl6pPr marL="3566617" indent="0">
              <a:buNone/>
              <a:defRPr sz="2496"/>
            </a:lvl6pPr>
            <a:lvl7pPr marL="4279941" indent="0">
              <a:buNone/>
              <a:defRPr sz="2496"/>
            </a:lvl7pPr>
            <a:lvl8pPr marL="4993264" indent="0">
              <a:buNone/>
              <a:defRPr sz="2496"/>
            </a:lvl8pPr>
            <a:lvl9pPr marL="5706588" indent="0">
              <a:buNone/>
              <a:defRPr sz="249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763700" y="7531345"/>
            <a:ext cx="3441291" cy="1028457"/>
          </a:xfrm>
        </p:spPr>
        <p:txBody>
          <a:bodyPr anchor="t">
            <a:normAutofit/>
          </a:bodyPr>
          <a:lstStyle>
            <a:lvl1pPr marL="0" indent="0">
              <a:buNone/>
              <a:defRPr sz="2184"/>
            </a:lvl1pPr>
            <a:lvl2pPr marL="713323" indent="0">
              <a:buNone/>
              <a:defRPr sz="1872"/>
            </a:lvl2pPr>
            <a:lvl3pPr marL="1426647" indent="0">
              <a:buNone/>
              <a:defRPr sz="1560"/>
            </a:lvl3pPr>
            <a:lvl4pPr marL="2139970" indent="0">
              <a:buNone/>
              <a:defRPr sz="1404"/>
            </a:lvl4pPr>
            <a:lvl5pPr marL="2853294" indent="0">
              <a:buNone/>
              <a:defRPr sz="1404"/>
            </a:lvl5pPr>
            <a:lvl6pPr marL="3566617" indent="0">
              <a:buNone/>
              <a:defRPr sz="1404"/>
            </a:lvl6pPr>
            <a:lvl7pPr marL="4279941" indent="0">
              <a:buNone/>
              <a:defRPr sz="1404"/>
            </a:lvl7pPr>
            <a:lvl8pPr marL="4993264" indent="0">
              <a:buNone/>
              <a:defRPr sz="1404"/>
            </a:lvl8pPr>
            <a:lvl9pPr marL="5706588" indent="0">
              <a:buNone/>
              <a:defRPr sz="1404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2465" y="6632268"/>
            <a:ext cx="3430141" cy="899075"/>
          </a:xfrm>
        </p:spPr>
        <p:txBody>
          <a:bodyPr anchor="b">
            <a:noAutofit/>
          </a:bodyPr>
          <a:lstStyle>
            <a:lvl1pPr marL="0" indent="0">
              <a:buNone/>
              <a:defRPr sz="374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713323" indent="0">
              <a:buNone/>
              <a:defRPr sz="3120" b="1"/>
            </a:lvl2pPr>
            <a:lvl3pPr marL="1426647" indent="0">
              <a:buNone/>
              <a:defRPr sz="2808" b="1"/>
            </a:lvl3pPr>
            <a:lvl4pPr marL="2139970" indent="0">
              <a:buNone/>
              <a:defRPr sz="2496" b="1"/>
            </a:lvl4pPr>
            <a:lvl5pPr marL="2853294" indent="0">
              <a:buNone/>
              <a:defRPr sz="2496" b="1"/>
            </a:lvl5pPr>
            <a:lvl6pPr marL="3566617" indent="0">
              <a:buNone/>
              <a:defRPr sz="2496" b="1"/>
            </a:lvl6pPr>
            <a:lvl7pPr marL="4279941" indent="0">
              <a:buNone/>
              <a:defRPr sz="2496" b="1"/>
            </a:lvl7pPr>
            <a:lvl8pPr marL="4993264" indent="0">
              <a:buNone/>
              <a:defRPr sz="2496" b="1"/>
            </a:lvl8pPr>
            <a:lvl9pPr marL="5706588" indent="0">
              <a:buNone/>
              <a:defRPr sz="2496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2464" y="3447697"/>
            <a:ext cx="3430141" cy="23777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6"/>
            </a:lvl1pPr>
            <a:lvl2pPr marL="713323" indent="0">
              <a:buNone/>
              <a:defRPr sz="2496"/>
            </a:lvl2pPr>
            <a:lvl3pPr marL="1426647" indent="0">
              <a:buNone/>
              <a:defRPr sz="2496"/>
            </a:lvl3pPr>
            <a:lvl4pPr marL="2139970" indent="0">
              <a:buNone/>
              <a:defRPr sz="2496"/>
            </a:lvl4pPr>
            <a:lvl5pPr marL="2853294" indent="0">
              <a:buNone/>
              <a:defRPr sz="2496"/>
            </a:lvl5pPr>
            <a:lvl6pPr marL="3566617" indent="0">
              <a:buNone/>
              <a:defRPr sz="2496"/>
            </a:lvl6pPr>
            <a:lvl7pPr marL="4279941" indent="0">
              <a:buNone/>
              <a:defRPr sz="2496"/>
            </a:lvl7pPr>
            <a:lvl8pPr marL="4993264" indent="0">
              <a:buNone/>
              <a:defRPr sz="2496"/>
            </a:lvl8pPr>
            <a:lvl9pPr marL="5706588" indent="0">
              <a:buNone/>
              <a:defRPr sz="249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50880" y="7531344"/>
            <a:ext cx="3434685" cy="1028457"/>
          </a:xfrm>
        </p:spPr>
        <p:txBody>
          <a:bodyPr anchor="t">
            <a:normAutofit/>
          </a:bodyPr>
          <a:lstStyle>
            <a:lvl1pPr marL="0" indent="0">
              <a:buNone/>
              <a:defRPr sz="2184"/>
            </a:lvl1pPr>
            <a:lvl2pPr marL="713323" indent="0">
              <a:buNone/>
              <a:defRPr sz="1872"/>
            </a:lvl2pPr>
            <a:lvl3pPr marL="1426647" indent="0">
              <a:buNone/>
              <a:defRPr sz="1560"/>
            </a:lvl3pPr>
            <a:lvl4pPr marL="2139970" indent="0">
              <a:buNone/>
              <a:defRPr sz="1404"/>
            </a:lvl4pPr>
            <a:lvl5pPr marL="2853294" indent="0">
              <a:buNone/>
              <a:defRPr sz="1404"/>
            </a:lvl5pPr>
            <a:lvl6pPr marL="3566617" indent="0">
              <a:buNone/>
              <a:defRPr sz="1404"/>
            </a:lvl6pPr>
            <a:lvl7pPr marL="4279941" indent="0">
              <a:buNone/>
              <a:defRPr sz="1404"/>
            </a:lvl7pPr>
            <a:lvl8pPr marL="4993264" indent="0">
              <a:buNone/>
              <a:defRPr sz="1404"/>
            </a:lvl8pPr>
            <a:lvl9pPr marL="5706588" indent="0">
              <a:buNone/>
              <a:defRPr sz="1404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39370" y="6632268"/>
            <a:ext cx="3432001" cy="899075"/>
          </a:xfrm>
        </p:spPr>
        <p:txBody>
          <a:bodyPr anchor="b">
            <a:noAutofit/>
          </a:bodyPr>
          <a:lstStyle>
            <a:lvl1pPr marL="0" indent="0">
              <a:buNone/>
              <a:defRPr sz="374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713323" indent="0">
              <a:buNone/>
              <a:defRPr sz="3120" b="1"/>
            </a:lvl2pPr>
            <a:lvl3pPr marL="1426647" indent="0">
              <a:buNone/>
              <a:defRPr sz="2808" b="1"/>
            </a:lvl3pPr>
            <a:lvl4pPr marL="2139970" indent="0">
              <a:buNone/>
              <a:defRPr sz="2496" b="1"/>
            </a:lvl4pPr>
            <a:lvl5pPr marL="2853294" indent="0">
              <a:buNone/>
              <a:defRPr sz="2496" b="1"/>
            </a:lvl5pPr>
            <a:lvl6pPr marL="3566617" indent="0">
              <a:buNone/>
              <a:defRPr sz="2496" b="1"/>
            </a:lvl6pPr>
            <a:lvl7pPr marL="4279941" indent="0">
              <a:buNone/>
              <a:defRPr sz="2496" b="1"/>
            </a:lvl7pPr>
            <a:lvl8pPr marL="4993264" indent="0">
              <a:buNone/>
              <a:defRPr sz="2496" b="1"/>
            </a:lvl8pPr>
            <a:lvl9pPr marL="5706588" indent="0">
              <a:buNone/>
              <a:defRPr sz="2496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339368" y="3447697"/>
            <a:ext cx="3432001" cy="23777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6"/>
            </a:lvl1pPr>
            <a:lvl2pPr marL="713323" indent="0">
              <a:buNone/>
              <a:defRPr sz="2496"/>
            </a:lvl2pPr>
            <a:lvl3pPr marL="1426647" indent="0">
              <a:buNone/>
              <a:defRPr sz="2496"/>
            </a:lvl3pPr>
            <a:lvl4pPr marL="2139970" indent="0">
              <a:buNone/>
              <a:defRPr sz="2496"/>
            </a:lvl4pPr>
            <a:lvl5pPr marL="2853294" indent="0">
              <a:buNone/>
              <a:defRPr sz="2496"/>
            </a:lvl5pPr>
            <a:lvl6pPr marL="3566617" indent="0">
              <a:buNone/>
              <a:defRPr sz="2496"/>
            </a:lvl6pPr>
            <a:lvl7pPr marL="4279941" indent="0">
              <a:buNone/>
              <a:defRPr sz="2496"/>
            </a:lvl7pPr>
            <a:lvl8pPr marL="4993264" indent="0">
              <a:buNone/>
              <a:defRPr sz="2496"/>
            </a:lvl8pPr>
            <a:lvl9pPr marL="5706588" indent="0">
              <a:buNone/>
              <a:defRPr sz="249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339226" y="7531341"/>
            <a:ext cx="3436546" cy="1028457"/>
          </a:xfrm>
        </p:spPr>
        <p:txBody>
          <a:bodyPr anchor="t">
            <a:normAutofit/>
          </a:bodyPr>
          <a:lstStyle>
            <a:lvl1pPr marL="0" indent="0">
              <a:buNone/>
              <a:defRPr sz="2184"/>
            </a:lvl1pPr>
            <a:lvl2pPr marL="713323" indent="0">
              <a:buNone/>
              <a:defRPr sz="1872"/>
            </a:lvl2pPr>
            <a:lvl3pPr marL="1426647" indent="0">
              <a:buNone/>
              <a:defRPr sz="1560"/>
            </a:lvl3pPr>
            <a:lvl4pPr marL="2139970" indent="0">
              <a:buNone/>
              <a:defRPr sz="1404"/>
            </a:lvl4pPr>
            <a:lvl5pPr marL="2853294" indent="0">
              <a:buNone/>
              <a:defRPr sz="1404"/>
            </a:lvl5pPr>
            <a:lvl6pPr marL="3566617" indent="0">
              <a:buNone/>
              <a:defRPr sz="1404"/>
            </a:lvl6pPr>
            <a:lvl7pPr marL="4279941" indent="0">
              <a:buNone/>
              <a:defRPr sz="1404"/>
            </a:lvl7pPr>
            <a:lvl8pPr marL="4993264" indent="0">
              <a:buNone/>
              <a:defRPr sz="1404"/>
            </a:lvl8pPr>
            <a:lvl9pPr marL="5706588" indent="0">
              <a:buNone/>
              <a:defRPr sz="1404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82E0-238A-4960-B211-1CB9309E141B}" type="datetime1">
              <a:rPr lang="pt-BR" smtClean="0"/>
              <a:t>16/06/2025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363768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367" y="713318"/>
            <a:ext cx="12021154" cy="30910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367" y="4161014"/>
            <a:ext cx="12021154" cy="519981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58940" y="9529882"/>
            <a:ext cx="1337866" cy="569663"/>
          </a:xfrm>
        </p:spPr>
        <p:txBody>
          <a:bodyPr/>
          <a:lstStyle/>
          <a:p>
            <a:fld id="{9B72153C-DEBC-424A-8D0D-D00EA2E25A2B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7809" y="9529882"/>
            <a:ext cx="8291939" cy="569663"/>
          </a:xfrm>
        </p:spPr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85997" y="9529882"/>
            <a:ext cx="667523" cy="569663"/>
          </a:xfrm>
        </p:spPr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196659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196" y="4161011"/>
            <a:ext cx="10453325" cy="3682148"/>
          </a:xfrm>
        </p:spPr>
        <p:txBody>
          <a:bodyPr anchor="b"/>
          <a:lstStyle>
            <a:lvl1pPr algn="r">
              <a:defRPr sz="624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0200" y="7843160"/>
            <a:ext cx="10453320" cy="1342383"/>
          </a:xfrm>
        </p:spPr>
        <p:txBody>
          <a:bodyPr anchor="t">
            <a:normAutofit/>
          </a:bodyPr>
          <a:lstStyle>
            <a:lvl1pPr marL="0" indent="0" algn="r">
              <a:buNone/>
              <a:defRPr sz="3120">
                <a:solidFill>
                  <a:schemeClr val="tx1"/>
                </a:solidFill>
              </a:defRPr>
            </a:lvl1pPr>
            <a:lvl2pPr marL="713323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2pPr>
            <a:lvl3pPr marL="1426647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3pPr>
            <a:lvl4pPr marL="213997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85329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566617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4279941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993264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5706588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62EC-D351-47FD-B260-9D883911D031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08387" y="9542202"/>
            <a:ext cx="645134" cy="569663"/>
          </a:xfrm>
        </p:spPr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78750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367" y="1069977"/>
            <a:ext cx="12021154" cy="2734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2366" y="4161014"/>
            <a:ext cx="5835147" cy="5255755"/>
          </a:xfrm>
        </p:spPr>
        <p:txBody>
          <a:bodyPr>
            <a:normAutofit/>
          </a:bodyPr>
          <a:lstStyle>
            <a:lvl1pPr>
              <a:defRPr sz="2808"/>
            </a:lvl1pPr>
            <a:lvl2pPr>
              <a:defRPr sz="2496"/>
            </a:lvl2pPr>
            <a:lvl3pPr>
              <a:defRPr sz="2184"/>
            </a:lvl3pPr>
            <a:lvl4pPr>
              <a:defRPr sz="1872"/>
            </a:lvl4pPr>
            <a:lvl5pPr>
              <a:defRPr sz="1872"/>
            </a:lvl5pPr>
            <a:lvl6pPr>
              <a:defRPr sz="1872"/>
            </a:lvl6pPr>
            <a:lvl7pPr>
              <a:defRPr sz="1872"/>
            </a:lvl7pPr>
            <a:lvl8pPr>
              <a:defRPr sz="1872"/>
            </a:lvl8pPr>
            <a:lvl9pPr>
              <a:defRPr sz="18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8373" y="4161014"/>
            <a:ext cx="5835147" cy="5221665"/>
          </a:xfrm>
        </p:spPr>
        <p:txBody>
          <a:bodyPr>
            <a:normAutofit/>
          </a:bodyPr>
          <a:lstStyle>
            <a:lvl1pPr>
              <a:defRPr sz="2808"/>
            </a:lvl1pPr>
            <a:lvl2pPr>
              <a:defRPr sz="2496"/>
            </a:lvl2pPr>
            <a:lvl3pPr>
              <a:defRPr sz="2184"/>
            </a:lvl3pPr>
            <a:lvl4pPr>
              <a:defRPr sz="1872"/>
            </a:lvl4pPr>
            <a:lvl5pPr>
              <a:defRPr sz="1872"/>
            </a:lvl5pPr>
            <a:lvl6pPr>
              <a:defRPr sz="1872"/>
            </a:lvl6pPr>
            <a:lvl7pPr>
              <a:defRPr sz="1872"/>
            </a:lvl7pPr>
            <a:lvl8pPr>
              <a:defRPr sz="1872"/>
            </a:lvl8pPr>
            <a:lvl9pPr>
              <a:defRPr sz="18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3859-0F73-43CB-9071-CECEC8192FA5}" type="datetime1">
              <a:rPr lang="pt-BR" smtClean="0"/>
              <a:t>16/06/2025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229781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4314" y="4147804"/>
            <a:ext cx="5392654" cy="899075"/>
          </a:xfrm>
        </p:spPr>
        <p:txBody>
          <a:bodyPr anchor="b">
            <a:noAutofit/>
          </a:bodyPr>
          <a:lstStyle>
            <a:lvl1pPr marL="0" indent="0">
              <a:buNone/>
              <a:defRPr sz="4369" b="0">
                <a:solidFill>
                  <a:schemeClr val="accent1">
                    <a:lumMod val="75000"/>
                  </a:schemeClr>
                </a:solidFill>
              </a:defRPr>
            </a:lvl1pPr>
            <a:lvl2pPr marL="713323" indent="0">
              <a:buNone/>
              <a:defRPr sz="3120" b="1"/>
            </a:lvl2pPr>
            <a:lvl3pPr marL="1426647" indent="0">
              <a:buNone/>
              <a:defRPr sz="2808" b="1"/>
            </a:lvl3pPr>
            <a:lvl4pPr marL="2139970" indent="0">
              <a:buNone/>
              <a:defRPr sz="2496" b="1"/>
            </a:lvl4pPr>
            <a:lvl5pPr marL="2853294" indent="0">
              <a:buNone/>
              <a:defRPr sz="2496" b="1"/>
            </a:lvl5pPr>
            <a:lvl6pPr marL="3566617" indent="0">
              <a:buNone/>
              <a:defRPr sz="2496" b="1"/>
            </a:lvl6pPr>
            <a:lvl7pPr marL="4279941" indent="0">
              <a:buNone/>
              <a:defRPr sz="2496" b="1"/>
            </a:lvl7pPr>
            <a:lvl8pPr marL="4993264" indent="0">
              <a:buNone/>
              <a:defRPr sz="2496" b="1"/>
            </a:lvl8pPr>
            <a:lvl9pPr marL="5706588" indent="0">
              <a:buNone/>
              <a:defRPr sz="24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7366" y="5203742"/>
            <a:ext cx="5729600" cy="4158298"/>
          </a:xfrm>
        </p:spPr>
        <p:txBody>
          <a:bodyPr anchor="t">
            <a:normAutofit/>
          </a:bodyPr>
          <a:lstStyle>
            <a:lvl1pPr>
              <a:defRPr sz="2808"/>
            </a:lvl1pPr>
            <a:lvl2pPr>
              <a:defRPr sz="2496"/>
            </a:lvl2pPr>
            <a:lvl3pPr>
              <a:defRPr sz="2184"/>
            </a:lvl3pPr>
            <a:lvl4pPr>
              <a:defRPr sz="1872"/>
            </a:lvl4pPr>
            <a:lvl5pPr>
              <a:defRPr sz="1872"/>
            </a:lvl5pPr>
            <a:lvl6pPr>
              <a:defRPr sz="1872"/>
            </a:lvl6pPr>
            <a:lvl7pPr>
              <a:defRPr sz="1872"/>
            </a:lvl7pPr>
            <a:lvl8pPr>
              <a:defRPr sz="1872"/>
            </a:lvl8pPr>
            <a:lvl9pPr>
              <a:defRPr sz="18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53523" y="4161014"/>
            <a:ext cx="5410620" cy="899075"/>
          </a:xfrm>
        </p:spPr>
        <p:txBody>
          <a:bodyPr anchor="b">
            <a:noAutofit/>
          </a:bodyPr>
          <a:lstStyle>
            <a:lvl1pPr marL="0" indent="0">
              <a:buNone/>
              <a:defRPr sz="4369" b="0">
                <a:solidFill>
                  <a:schemeClr val="accent1">
                    <a:lumMod val="75000"/>
                  </a:schemeClr>
                </a:solidFill>
              </a:defRPr>
            </a:lvl1pPr>
            <a:lvl2pPr marL="713323" indent="0">
              <a:buNone/>
              <a:defRPr sz="3120" b="1"/>
            </a:lvl2pPr>
            <a:lvl3pPr marL="1426647" indent="0">
              <a:buNone/>
              <a:defRPr sz="2808" b="1"/>
            </a:lvl3pPr>
            <a:lvl4pPr marL="2139970" indent="0">
              <a:buNone/>
              <a:defRPr sz="2496" b="1"/>
            </a:lvl4pPr>
            <a:lvl5pPr marL="2853294" indent="0">
              <a:buNone/>
              <a:defRPr sz="2496" b="1"/>
            </a:lvl5pPr>
            <a:lvl6pPr marL="3566617" indent="0">
              <a:buNone/>
              <a:defRPr sz="2496" b="1"/>
            </a:lvl6pPr>
            <a:lvl7pPr marL="4279941" indent="0">
              <a:buNone/>
              <a:defRPr sz="2496" b="1"/>
            </a:lvl7pPr>
            <a:lvl8pPr marL="4993264" indent="0">
              <a:buNone/>
              <a:defRPr sz="2496" b="1"/>
            </a:lvl8pPr>
            <a:lvl9pPr marL="5706588" indent="0">
              <a:buNone/>
              <a:defRPr sz="24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34540" y="5203742"/>
            <a:ext cx="5729600" cy="4158298"/>
          </a:xfrm>
        </p:spPr>
        <p:txBody>
          <a:bodyPr anchor="t">
            <a:normAutofit/>
          </a:bodyPr>
          <a:lstStyle>
            <a:lvl1pPr>
              <a:defRPr sz="2808"/>
            </a:lvl1pPr>
            <a:lvl2pPr>
              <a:defRPr sz="2496"/>
            </a:lvl2pPr>
            <a:lvl3pPr>
              <a:defRPr sz="2184"/>
            </a:lvl3pPr>
            <a:lvl4pPr>
              <a:defRPr sz="1872"/>
            </a:lvl4pPr>
            <a:lvl5pPr>
              <a:defRPr sz="1872"/>
            </a:lvl5pPr>
            <a:lvl6pPr>
              <a:defRPr sz="1872"/>
            </a:lvl6pPr>
            <a:lvl7pPr>
              <a:defRPr sz="1872"/>
            </a:lvl7pPr>
            <a:lvl8pPr>
              <a:defRPr sz="1872"/>
            </a:lvl8pPr>
            <a:lvl9pPr>
              <a:defRPr sz="18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61B0-FEE5-4BC2-B7B2-07A0AD587699}" type="datetime1">
              <a:rPr lang="pt-BR" smtClean="0"/>
              <a:t>16/06/2025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774819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F688-2826-4AC3-BB18-90EAB1E0A912}" type="datetime1">
              <a:rPr lang="pt-BR" smtClean="0"/>
              <a:t>16/06/2025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979614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3461-44C9-4F13-BEE8-EA78D7DFDA4A}" type="datetime1">
              <a:rPr lang="pt-BR" smtClean="0"/>
              <a:t>16/06/2025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424879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8" y="2496608"/>
            <a:ext cx="4154200" cy="2139950"/>
          </a:xfrm>
        </p:spPr>
        <p:txBody>
          <a:bodyPr anchor="b">
            <a:normAutofit/>
          </a:bodyPr>
          <a:lstStyle>
            <a:lvl1pPr algn="ctr">
              <a:defRPr sz="374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142" y="1069976"/>
            <a:ext cx="7304999" cy="7965371"/>
          </a:xfrm>
        </p:spPr>
        <p:txBody>
          <a:bodyPr anchor="ctr">
            <a:normAutofit/>
          </a:bodyPr>
          <a:lstStyle>
            <a:lvl1pPr>
              <a:defRPr sz="3120"/>
            </a:lvl1pPr>
            <a:lvl2pPr>
              <a:defRPr sz="2808"/>
            </a:lvl2pPr>
            <a:lvl3pPr>
              <a:defRPr sz="2496"/>
            </a:lvl3pPr>
            <a:lvl4pPr>
              <a:defRPr sz="2184"/>
            </a:lvl4pPr>
            <a:lvl5pPr>
              <a:defRPr sz="2184"/>
            </a:lvl5pPr>
            <a:lvl6pPr>
              <a:defRPr sz="2184"/>
            </a:lvl6pPr>
            <a:lvl7pPr>
              <a:defRPr sz="2184"/>
            </a:lvl7pPr>
            <a:lvl8pPr>
              <a:defRPr sz="2184"/>
            </a:lvl8pPr>
            <a:lvl9pPr>
              <a:defRPr sz="21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8" y="4636558"/>
            <a:ext cx="4154200" cy="2853267"/>
          </a:xfrm>
        </p:spPr>
        <p:txBody>
          <a:bodyPr>
            <a:normAutofit/>
          </a:bodyPr>
          <a:lstStyle>
            <a:lvl1pPr marL="0" indent="0" algn="ctr">
              <a:buNone/>
              <a:defRPr sz="2496"/>
            </a:lvl1pPr>
            <a:lvl2pPr marL="713323" indent="0">
              <a:buNone/>
              <a:defRPr sz="1872"/>
            </a:lvl2pPr>
            <a:lvl3pPr marL="1426647" indent="0">
              <a:buNone/>
              <a:defRPr sz="1560"/>
            </a:lvl3pPr>
            <a:lvl4pPr marL="2139970" indent="0">
              <a:buNone/>
              <a:defRPr sz="1404"/>
            </a:lvl4pPr>
            <a:lvl5pPr marL="2853294" indent="0">
              <a:buNone/>
              <a:defRPr sz="1404"/>
            </a:lvl5pPr>
            <a:lvl6pPr marL="3566617" indent="0">
              <a:buNone/>
              <a:defRPr sz="1404"/>
            </a:lvl6pPr>
            <a:lvl7pPr marL="4279941" indent="0">
              <a:buNone/>
              <a:defRPr sz="1404"/>
            </a:lvl7pPr>
            <a:lvl8pPr marL="4993264" indent="0">
              <a:buNone/>
              <a:defRPr sz="1404"/>
            </a:lvl8pPr>
            <a:lvl9pPr marL="5706588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EB05-7606-4620-9748-9F4BA9F33D74}" type="datetime1">
              <a:rPr lang="pt-BR" smtClean="0"/>
              <a:t>16/06/2025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194060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509" y="2734379"/>
            <a:ext cx="6351249" cy="2139950"/>
          </a:xfrm>
        </p:spPr>
        <p:txBody>
          <a:bodyPr anchor="b">
            <a:normAutofit/>
          </a:bodyPr>
          <a:lstStyle>
            <a:lvl1pPr algn="ctr">
              <a:defRPr sz="4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9478" y="1426633"/>
            <a:ext cx="3840337" cy="7133167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6"/>
            </a:lvl1pPr>
            <a:lvl2pPr marL="713323" indent="0">
              <a:buNone/>
              <a:defRPr sz="2496"/>
            </a:lvl2pPr>
            <a:lvl3pPr marL="1426647" indent="0">
              <a:buNone/>
              <a:defRPr sz="2496"/>
            </a:lvl3pPr>
            <a:lvl4pPr marL="2139970" indent="0">
              <a:buNone/>
              <a:defRPr sz="2496"/>
            </a:lvl4pPr>
            <a:lvl5pPr marL="2853294" indent="0">
              <a:buNone/>
              <a:defRPr sz="2496"/>
            </a:lvl5pPr>
            <a:lvl6pPr marL="3566617" indent="0">
              <a:buNone/>
              <a:defRPr sz="2496"/>
            </a:lvl6pPr>
            <a:lvl7pPr marL="4279941" indent="0">
              <a:buNone/>
              <a:defRPr sz="2496"/>
            </a:lvl7pPr>
            <a:lvl8pPr marL="4993264" indent="0">
              <a:buNone/>
              <a:defRPr sz="2496"/>
            </a:lvl8pPr>
            <a:lvl9pPr marL="5706588" indent="0">
              <a:buNone/>
              <a:defRPr sz="24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509" y="4874329"/>
            <a:ext cx="6351249" cy="2853267"/>
          </a:xfrm>
        </p:spPr>
        <p:txBody>
          <a:bodyPr>
            <a:normAutofit/>
          </a:bodyPr>
          <a:lstStyle>
            <a:lvl1pPr marL="0" indent="0" algn="ctr">
              <a:buNone/>
              <a:defRPr sz="2808"/>
            </a:lvl1pPr>
            <a:lvl2pPr marL="713323" indent="0">
              <a:buNone/>
              <a:defRPr sz="1872"/>
            </a:lvl2pPr>
            <a:lvl3pPr marL="1426647" indent="0">
              <a:buNone/>
              <a:defRPr sz="1560"/>
            </a:lvl3pPr>
            <a:lvl4pPr marL="2139970" indent="0">
              <a:buNone/>
              <a:defRPr sz="1404"/>
            </a:lvl4pPr>
            <a:lvl5pPr marL="2853294" indent="0">
              <a:buNone/>
              <a:defRPr sz="1404"/>
            </a:lvl5pPr>
            <a:lvl6pPr marL="3566617" indent="0">
              <a:buNone/>
              <a:defRPr sz="1404"/>
            </a:lvl6pPr>
            <a:lvl7pPr marL="4279941" indent="0">
              <a:buNone/>
              <a:defRPr sz="1404"/>
            </a:lvl7pPr>
            <a:lvl8pPr marL="4993264" indent="0">
              <a:buNone/>
              <a:defRPr sz="1404"/>
            </a:lvl8pPr>
            <a:lvl9pPr marL="5706588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EAAC7-843F-4AD3-B16F-9EBAF4A16CD9}" type="datetime1">
              <a:rPr lang="pt-BR" smtClean="0"/>
              <a:t>16/06/2025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388080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1"/>
            <a:ext cx="3326459" cy="10699752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2367" y="713318"/>
            <a:ext cx="12021154" cy="309103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368" y="4161015"/>
            <a:ext cx="12021152" cy="523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81329" y="9542202"/>
            <a:ext cx="1337866" cy="56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7D2D03-2F7C-4DB2-807E-789018CB1A16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0199" y="9542202"/>
            <a:ext cx="8291939" cy="56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pt-BR"/>
              <a:t>Padronização da Oficina e Laboratório de Automação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08387" y="9542202"/>
            <a:ext cx="645134" cy="56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pt-BR" spc="-5" smtClean="0"/>
              <a:pPr marL="38100">
                <a:spcBef>
                  <a:spcPts val="35"/>
                </a:spcBef>
              </a:pPr>
              <a:t>‹nº›</a:t>
            </a:fld>
            <a:endParaRPr lang="pt-BR" spc="-5" dirty="0"/>
          </a:p>
        </p:txBody>
      </p:sp>
    </p:spTree>
    <p:extLst>
      <p:ext uri="{BB962C8B-B14F-4D97-AF65-F5344CB8AC3E}">
        <p14:creationId xmlns:p14="http://schemas.microsoft.com/office/powerpoint/2010/main" val="221447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4188" r:id="rId18"/>
  </p:sldLayoutIdLst>
  <p:hf sldNum="0" hdr="0"/>
  <p:txStyles>
    <p:titleStyle>
      <a:lvl1pPr algn="ctr" defTabSz="713323" rtl="0" eaLnBrk="1" latinLnBrk="0" hangingPunct="1">
        <a:spcBef>
          <a:spcPct val="0"/>
        </a:spcBef>
        <a:buNone/>
        <a:defRPr sz="6241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45827" indent="-445827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74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159151" indent="-445827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12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872474" indent="-445827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7467" indent="-267496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9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120790" indent="-267496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18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923279" indent="-356662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18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636602" indent="-356662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18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349926" indent="-356662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18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6063249" indent="-356662" algn="l" defTabSz="713323" rtl="0" eaLnBrk="1" latinLnBrk="0" hangingPunct="1">
        <a:spcBef>
          <a:spcPct val="20000"/>
        </a:spcBef>
        <a:spcAft>
          <a:spcPts val="936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18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1pPr>
      <a:lvl2pPr marL="713323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2pPr>
      <a:lvl3pPr marL="1426647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3pPr>
      <a:lvl4pPr marL="2139970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4pPr>
      <a:lvl5pPr marL="2853294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5pPr>
      <a:lvl6pPr marL="3566617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6pPr>
      <a:lvl7pPr marL="4279941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7pPr>
      <a:lvl8pPr marL="4993264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8pPr>
      <a:lvl9pPr marL="5706588" algn="l" defTabSz="713323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0" Type="http://schemas.openxmlformats.org/officeDocument/2006/relationships/image" Target="../media/image18.png"/><Relationship Id="rId4" Type="http://schemas.openxmlformats.org/officeDocument/2006/relationships/image" Target="../media/image37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microsoft.com/office/2007/relationships/hdphoto" Target="../media/hdphoto7.wdp"/><Relationship Id="rId21" Type="http://schemas.openxmlformats.org/officeDocument/2006/relationships/image" Target="../media/image4.png"/><Relationship Id="rId7" Type="http://schemas.microsoft.com/office/2007/relationships/hdphoto" Target="../media/hdphoto9.wdp"/><Relationship Id="rId12" Type="http://schemas.openxmlformats.org/officeDocument/2006/relationships/image" Target="../media/image49.png"/><Relationship Id="rId17" Type="http://schemas.microsoft.com/office/2007/relationships/hdphoto" Target="../media/hdphoto12.wdp"/><Relationship Id="rId2" Type="http://schemas.openxmlformats.org/officeDocument/2006/relationships/image" Target="../media/image43.png"/><Relationship Id="rId16" Type="http://schemas.openxmlformats.org/officeDocument/2006/relationships/image" Target="../media/image52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24" Type="http://schemas.microsoft.com/office/2007/relationships/hdphoto" Target="../media/hdphoto3.wdp"/><Relationship Id="rId5" Type="http://schemas.microsoft.com/office/2007/relationships/hdphoto" Target="../media/hdphoto8.wdp"/><Relationship Id="rId15" Type="http://schemas.microsoft.com/office/2007/relationships/hdphoto" Target="../media/hdphoto11.wdp"/><Relationship Id="rId23" Type="http://schemas.openxmlformats.org/officeDocument/2006/relationships/image" Target="../media/image18.png"/><Relationship Id="rId10" Type="http://schemas.openxmlformats.org/officeDocument/2006/relationships/image" Target="../media/image47.png"/><Relationship Id="rId19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microsoft.com/office/2007/relationships/hdphoto" Target="../media/hdphoto10.wdp"/><Relationship Id="rId14" Type="http://schemas.openxmlformats.org/officeDocument/2006/relationships/image" Target="../media/image51.png"/><Relationship Id="rId22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jp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0" Type="http://schemas.openxmlformats.org/officeDocument/2006/relationships/image" Target="../media/image18.png"/><Relationship Id="rId4" Type="http://schemas.openxmlformats.org/officeDocument/2006/relationships/image" Target="../media/image31.jp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3461-44C9-4F13-BEE8-EA78D7DFDA4A}" type="datetime1">
              <a:rPr lang="pt-BR" smtClean="0"/>
              <a:t>16/06/2025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Padronização da Oficina e Laboratório de Automação</a:t>
            </a:r>
            <a:endParaRPr lang="pt-BR"/>
          </a:p>
        </p:txBody>
      </p:sp>
      <p:pic>
        <p:nvPicPr>
          <p:cNvPr id="4" name="Picture 2" descr="E-mail Institucional – Etec Prof. Aprígio Gonzaga">
            <a:extLst>
              <a:ext uri="{FF2B5EF4-FFF2-40B4-BE49-F238E27FC236}">
                <a16:creationId xmlns:a16="http://schemas.microsoft.com/office/drawing/2014/main" id="{8901D063-EAD4-0D5D-4497-806B5DAA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6"/>
          <a:stretch>
            <a:fillRect/>
          </a:stretch>
        </p:blipFill>
        <p:spPr bwMode="auto">
          <a:xfrm>
            <a:off x="20271" y="320675"/>
            <a:ext cx="14266842" cy="106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2" descr="ETEC - 101FM">
            <a:extLst>
              <a:ext uri="{FF2B5EF4-FFF2-40B4-BE49-F238E27FC236}">
                <a16:creationId xmlns:a16="http://schemas.microsoft.com/office/drawing/2014/main" id="{A30A16A4-D4F7-9E06-C8F6-BA058B79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" r="96250">
                        <a14:foregroundMark x1="11500" y1="27800" x2="11500" y2="27800"/>
                        <a14:foregroundMark x1="4375" y1="26000" x2="4375" y2="26000"/>
                        <a14:foregroundMark x1="875" y1="26400" x2="875" y2="26400"/>
                        <a14:foregroundMark x1="26625" y1="33800" x2="26625" y2="33800"/>
                        <a14:foregroundMark x1="24375" y1="34200" x2="28625" y2="33200"/>
                        <a14:foregroundMark x1="34500" y1="26800" x2="34500" y2="30800"/>
                        <a14:foregroundMark x1="21625" y1="40800" x2="21250" y2="46600"/>
                        <a14:foregroundMark x1="39500" y1="40800" x2="40000" y2="48000"/>
                        <a14:foregroundMark x1="57750" y1="37000" x2="59125" y2="46400"/>
                        <a14:foregroundMark x1="70375" y1="46000" x2="70000" y2="53200"/>
                        <a14:foregroundMark x1="87000" y1="46400" x2="87625" y2="55000"/>
                        <a14:foregroundMark x1="93875" y1="39400" x2="96250" y2="39600"/>
                        <a14:foregroundMark x1="18375" y1="57200" x2="17625" y2="64600"/>
                        <a14:foregroundMark x1="22375" y1="35200" x2="18375" y2="54200"/>
                        <a14:foregroundMark x1="18375" y1="54200" x2="18375" y2="55000"/>
                        <a14:foregroundMark x1="16500" y1="69600" x2="15375" y2="76800"/>
                        <a14:foregroundMark x1="29250" y1="33200" x2="33875" y2="32400"/>
                        <a14:foregroundMark x1="33875" y1="32400" x2="33875" y2="32400"/>
                        <a14:foregroundMark x1="35250" y1="25200" x2="35375" y2="26200"/>
                        <a14:foregroundMark x1="34750" y1="24200" x2="36375" y2="23600"/>
                        <a14:foregroundMark x1="7625" y1="78200" x2="13000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46" y="-267193"/>
            <a:ext cx="5396365" cy="33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815033" y="4035425"/>
            <a:ext cx="14922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n w="3175" cmpd="sng">
                  <a:noFill/>
                </a:ln>
              </a:rPr>
              <a:t>TRABALHO DE CONCLUSÃO DE CURSO</a:t>
            </a:r>
            <a:endParaRPr lang="pt-BR" sz="6000" dirty="0"/>
          </a:p>
        </p:txBody>
      </p:sp>
      <p:sp>
        <p:nvSpPr>
          <p:cNvPr id="9" name="Retângulo 8"/>
          <p:cNvSpPr/>
          <p:nvPr/>
        </p:nvSpPr>
        <p:spPr>
          <a:xfrm>
            <a:off x="3904603" y="4862823"/>
            <a:ext cx="103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800" b="1" dirty="0">
                <a:ln w="3175" cmpd="sng">
                  <a:noFill/>
                </a:ln>
              </a:rPr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6641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4083" b="4083"/>
          <a:stretch>
            <a:fillRect/>
          </a:stretch>
        </p:blipFill>
        <p:spPr>
          <a:xfrm>
            <a:off x="9961043" y="5748326"/>
            <a:ext cx="3970906" cy="32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Espaço Reservado para Imagem 10"/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b="-1409"/>
          <a:stretch/>
        </p:blipFill>
        <p:spPr>
          <a:xfrm>
            <a:off x="9961043" y="1929601"/>
            <a:ext cx="3970907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Espaço Reservado para Imagem 24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4326" b="4326"/>
          <a:stretch>
            <a:fillRect/>
          </a:stretch>
        </p:blipFill>
        <p:spPr>
          <a:xfrm>
            <a:off x="1536924" y="5783128"/>
            <a:ext cx="3813156" cy="316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2256631" y="549275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/>
              <a:t>OFICINA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4086"/>
          <a:stretch/>
        </p:blipFill>
        <p:spPr>
          <a:xfrm>
            <a:off x="5646096" y="5783127"/>
            <a:ext cx="3970906" cy="316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095" y="1929601"/>
            <a:ext cx="3970906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924" y="1929601"/>
            <a:ext cx="3813156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736B63-3649-6B27-C9BC-F7E62E1EB0BD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143533-F882-D529-29B4-499D50C67DD0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8" name="Picture 7" descr="ETEC - 101FM">
                <a:extLst>
                  <a:ext uri="{FF2B5EF4-FFF2-40B4-BE49-F238E27FC236}">
                    <a16:creationId xmlns:a16="http://schemas.microsoft.com/office/drawing/2014/main" id="{0FF46E91-F684-C3EC-8771-5FF69EC4E1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1C6C9C-40C0-59FF-F69A-C980EC9DE676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40927E-554A-3AAF-8752-69D62E7459AA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14" name="Espaço Reservado para Conteúdo 5">
            <a:extLst>
              <a:ext uri="{FF2B5EF4-FFF2-40B4-BE49-F238E27FC236}">
                <a16:creationId xmlns:a16="http://schemas.microsoft.com/office/drawing/2014/main" id="{D73EF7B0-98FC-FAD6-7974-8D8DE69B5A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014" y="9013129"/>
            <a:ext cx="1633387" cy="1670746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6226454-6F7E-7A41-A7E0-2D8EF45D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57969" y="1017889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4A76E0FA-9F29-C008-CDDD-810EF9EC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29232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46" y="2041954"/>
            <a:ext cx="10636370" cy="7890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628231" y="498325"/>
            <a:ext cx="502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/>
              <a:t>PADRÃO</a:t>
            </a:r>
          </a:p>
          <a:p>
            <a:pPr algn="r"/>
            <a:endParaRPr lang="pt-BR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C3EC2B-42B6-3A2D-EC34-01A57D7B870A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75CD0B-231C-BE27-FCA6-8CB47263B579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9" name="Picture 8" descr="ETEC - 101FM">
                <a:extLst>
                  <a:ext uri="{FF2B5EF4-FFF2-40B4-BE49-F238E27FC236}">
                    <a16:creationId xmlns:a16="http://schemas.microsoft.com/office/drawing/2014/main" id="{F94A471E-CD7E-51CA-C513-63652C815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468E8A-AFCC-C8C7-8F18-5537FE387BBE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1B448F-6105-16FE-5410-D27E6129A728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EBB99848-F760-3C65-7E12-5C0D6FC05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1" y="8931275"/>
            <a:ext cx="1447770" cy="148088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8D4004E-1530-A1BF-E744-9054DA6D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D36C-71D5-4829-96D2-4485835166CB}" type="datetime1">
              <a:rPr lang="pt-BR" smtClean="0"/>
              <a:t>16/06/2025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FF2203F-27DE-6F16-30B8-1F0E83C3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Padronização da Oficina e Laboratório de Automação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4CCD6-0477-2240-B7F8-78CB4BC9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24235" y="10178892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65E983E-FEE0-F1B9-C917-FA06CF878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  <p:pic>
        <p:nvPicPr>
          <p:cNvPr id="6" name="Imagem 1">
            <a:extLst>
              <a:ext uri="{FF2B5EF4-FFF2-40B4-BE49-F238E27FC236}">
                <a16:creationId xmlns:a16="http://schemas.microsoft.com/office/drawing/2014/main" id="{0380AA69-A53C-4E15-FF57-F9E978D6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31" y="1778452"/>
            <a:ext cx="10898448" cy="745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2CB1CF-AA07-F45F-0A57-9EB002D81D7E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2DDFB3-7092-90FE-BCD1-A35901687858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10" name="Picture 9" descr="ETEC - 101FM">
                <a:extLst>
                  <a:ext uri="{FF2B5EF4-FFF2-40B4-BE49-F238E27FC236}">
                    <a16:creationId xmlns:a16="http://schemas.microsoft.com/office/drawing/2014/main" id="{A75CA1DB-EDFE-09F8-92EA-5AF109185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26D3DF-6CAB-21AC-B02A-F8EBD8C488FC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E3D1FE-8EC1-3865-BC5B-66E0C8943C98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sp>
        <p:nvSpPr>
          <p:cNvPr id="12" name="Retângulo 3">
            <a:extLst>
              <a:ext uri="{FF2B5EF4-FFF2-40B4-BE49-F238E27FC236}">
                <a16:creationId xmlns:a16="http://schemas.microsoft.com/office/drawing/2014/main" id="{5DA3F474-F82A-401B-9470-94DE3D20B0FC}"/>
              </a:ext>
            </a:extLst>
          </p:cNvPr>
          <p:cNvSpPr/>
          <p:nvPr/>
        </p:nvSpPr>
        <p:spPr>
          <a:xfrm>
            <a:off x="5076031" y="295612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 smtClean="0"/>
              <a:t>ORÇAMENTO</a:t>
            </a:r>
            <a:endParaRPr lang="pt-BR" sz="6000" b="1" dirty="0"/>
          </a:p>
        </p:txBody>
      </p:sp>
      <p:pic>
        <p:nvPicPr>
          <p:cNvPr id="13" name="Espaço Reservado para Conteúdo 5">
            <a:extLst>
              <a:ext uri="{FF2B5EF4-FFF2-40B4-BE49-F238E27FC236}">
                <a16:creationId xmlns:a16="http://schemas.microsoft.com/office/drawing/2014/main" id="{A13562CD-6D0B-BC43-79EF-00D01BF44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093" y="9067375"/>
            <a:ext cx="1447770" cy="14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853" y="126834"/>
            <a:ext cx="12021154" cy="3091039"/>
          </a:xfrm>
        </p:spPr>
        <p:txBody>
          <a:bodyPr>
            <a:normAutofit/>
          </a:bodyPr>
          <a:lstStyle/>
          <a:p>
            <a:r>
              <a:rPr lang="pt-BR" sz="6000" b="1" dirty="0" smtClean="0"/>
              <a:t>MODELO DE PENSAMENTO</a:t>
            </a:r>
            <a:endParaRPr lang="pt-BR" sz="60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13E6AD-8A25-A673-7E70-738EAFF41E3F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DD49F5-99AB-496E-16E5-B74192ED09D2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7" name="Picture 6" descr="ETEC - 101FM">
                <a:extLst>
                  <a:ext uri="{FF2B5EF4-FFF2-40B4-BE49-F238E27FC236}">
                    <a16:creationId xmlns:a16="http://schemas.microsoft.com/office/drawing/2014/main" id="{D8999E99-B5E0-F819-72E6-5031436FA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55752E-BFA0-5930-A3BA-D579DB6BE7C6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46C143-AFEE-6A10-2543-5FC23112ACFB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252F9113-E969-07EB-66A9-538535A56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65" y="2161515"/>
            <a:ext cx="6234129" cy="637671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76DAAC0-CE5B-141D-F535-E0076399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24235" y="10178892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323EEE8A-EA0B-4C3F-1A46-E5C969A83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8928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2231" y="-65067"/>
            <a:ext cx="12021154" cy="3091039"/>
          </a:xfrm>
        </p:spPr>
        <p:txBody>
          <a:bodyPr>
            <a:normAutofit/>
          </a:bodyPr>
          <a:lstStyle/>
          <a:p>
            <a:r>
              <a:rPr lang="pt-BR" sz="6600" b="1" dirty="0" smtClean="0"/>
              <a:t>PLANO </a:t>
            </a:r>
            <a:r>
              <a:rPr lang="pt-BR" sz="6600" b="1" smtClean="0"/>
              <a:t>DE MANUTENÇÃO</a:t>
            </a:r>
            <a:endParaRPr lang="pt-BR" sz="66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C4775-AD5E-E481-3C88-A7EE733A074C}"/>
              </a:ext>
            </a:extLst>
          </p:cNvPr>
          <p:cNvGrpSpPr/>
          <p:nvPr/>
        </p:nvGrpSpPr>
        <p:grpSpPr>
          <a:xfrm>
            <a:off x="1385477" y="2415716"/>
            <a:ext cx="12421288" cy="6367648"/>
            <a:chOff x="274743" y="3171161"/>
            <a:chExt cx="13792888" cy="7327162"/>
          </a:xfrm>
        </p:grpSpPr>
        <p:sp>
          <p:nvSpPr>
            <p:cNvPr id="6" name="TextBox 1125">
              <a:extLst>
                <a:ext uri="{FF2B5EF4-FFF2-40B4-BE49-F238E27FC236}">
                  <a16:creationId xmlns:a16="http://schemas.microsoft.com/office/drawing/2014/main" id="{9C751FE8-7D43-26CB-D2F2-C7919A8B13D2}"/>
                </a:ext>
              </a:extLst>
            </p:cNvPr>
            <p:cNvSpPr txBox="1"/>
            <p:nvPr/>
          </p:nvSpPr>
          <p:spPr>
            <a:xfrm>
              <a:off x="999670" y="3195363"/>
              <a:ext cx="180395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2400" b="1" dirty="0"/>
                <a:t>Sharepoint</a:t>
              </a:r>
            </a:p>
          </p:txBody>
        </p:sp>
        <p:pic>
          <p:nvPicPr>
            <p:cNvPr id="7" name="Picture 1078">
              <a:extLst>
                <a:ext uri="{FF2B5EF4-FFF2-40B4-BE49-F238E27FC236}">
                  <a16:creationId xmlns:a16="http://schemas.microsoft.com/office/drawing/2014/main" id="{369EA765-D18E-E8BD-DEEF-761E99DC2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775" y="4340103"/>
              <a:ext cx="2099995" cy="1364617"/>
            </a:xfrm>
            <a:prstGeom prst="rect">
              <a:avLst/>
            </a:prstGeom>
          </p:spPr>
        </p:pic>
        <p:pic>
          <p:nvPicPr>
            <p:cNvPr id="8" name="Picture 1077">
              <a:extLst>
                <a:ext uri="{FF2B5EF4-FFF2-40B4-BE49-F238E27FC236}">
                  <a16:creationId xmlns:a16="http://schemas.microsoft.com/office/drawing/2014/main" id="{CCB5CD96-4AEA-5698-8926-6A12C258A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5917" y="4179176"/>
              <a:ext cx="1595282" cy="1689122"/>
            </a:xfrm>
            <a:prstGeom prst="rect">
              <a:avLst/>
            </a:prstGeom>
          </p:spPr>
        </p:pic>
        <p:pic>
          <p:nvPicPr>
            <p:cNvPr id="10" name="Picture 1079">
              <a:extLst>
                <a:ext uri="{FF2B5EF4-FFF2-40B4-BE49-F238E27FC236}">
                  <a16:creationId xmlns:a16="http://schemas.microsoft.com/office/drawing/2014/main" id="{EFF5F5AD-44EB-CC6C-2B6B-2ADC80B39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00978" y="4004319"/>
              <a:ext cx="2036185" cy="2036185"/>
            </a:xfrm>
            <a:prstGeom prst="rect">
              <a:avLst/>
            </a:prstGeom>
          </p:spPr>
        </p:pic>
        <p:sp>
          <p:nvSpPr>
            <p:cNvPr id="11" name="TextBox 1127">
              <a:extLst>
                <a:ext uri="{FF2B5EF4-FFF2-40B4-BE49-F238E27FC236}">
                  <a16:creationId xmlns:a16="http://schemas.microsoft.com/office/drawing/2014/main" id="{3408C56C-8F9D-E917-C897-E465DD298995}"/>
                </a:ext>
              </a:extLst>
            </p:cNvPr>
            <p:cNvSpPr txBox="1"/>
            <p:nvPr/>
          </p:nvSpPr>
          <p:spPr>
            <a:xfrm>
              <a:off x="7897652" y="3230495"/>
              <a:ext cx="264283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2400" b="1" dirty="0"/>
                <a:t>Power Automate</a:t>
              </a:r>
            </a:p>
          </p:txBody>
        </p:sp>
        <p:sp>
          <p:nvSpPr>
            <p:cNvPr id="12" name="TextBox 1128">
              <a:extLst>
                <a:ext uri="{FF2B5EF4-FFF2-40B4-BE49-F238E27FC236}">
                  <a16:creationId xmlns:a16="http://schemas.microsoft.com/office/drawing/2014/main" id="{0330E155-60C1-6E0C-E9C5-07C37FDCA30A}"/>
                </a:ext>
              </a:extLst>
            </p:cNvPr>
            <p:cNvSpPr txBox="1"/>
            <p:nvPr/>
          </p:nvSpPr>
          <p:spPr>
            <a:xfrm>
              <a:off x="12050817" y="3279463"/>
              <a:ext cx="1533561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2400" b="1" dirty="0"/>
                <a:t>Power BI</a:t>
              </a:r>
            </a:p>
          </p:txBody>
        </p:sp>
        <p:pic>
          <p:nvPicPr>
            <p:cNvPr id="13" name="Picture 1076">
              <a:extLst>
                <a:ext uri="{FF2B5EF4-FFF2-40B4-BE49-F238E27FC236}">
                  <a16:creationId xmlns:a16="http://schemas.microsoft.com/office/drawing/2014/main" id="{E7BFF5AB-3C1C-369C-78FF-21398E86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73569" y="4403572"/>
              <a:ext cx="1938129" cy="1232732"/>
            </a:xfrm>
            <a:prstGeom prst="rect">
              <a:avLst/>
            </a:prstGeom>
          </p:spPr>
        </p:pic>
        <p:sp>
          <p:nvSpPr>
            <p:cNvPr id="14" name="TextBox 1126">
              <a:extLst>
                <a:ext uri="{FF2B5EF4-FFF2-40B4-BE49-F238E27FC236}">
                  <a16:creationId xmlns:a16="http://schemas.microsoft.com/office/drawing/2014/main" id="{5E623BFE-AEF3-17FC-862D-ED0772D9C1C6}"/>
                </a:ext>
              </a:extLst>
            </p:cNvPr>
            <p:cNvSpPr txBox="1"/>
            <p:nvPr/>
          </p:nvSpPr>
          <p:spPr>
            <a:xfrm>
              <a:off x="4395916" y="3195363"/>
              <a:ext cx="190250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2400" b="1" dirty="0"/>
                <a:t>Power apps</a:t>
              </a:r>
            </a:p>
          </p:txBody>
        </p:sp>
        <p:sp>
          <p:nvSpPr>
            <p:cNvPr id="18" name="Seta para a Direita 17"/>
            <p:cNvSpPr/>
            <p:nvPr/>
          </p:nvSpPr>
          <p:spPr>
            <a:xfrm>
              <a:off x="2970770" y="3171161"/>
              <a:ext cx="1143000" cy="42862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Seta para a Direita 18"/>
            <p:cNvSpPr/>
            <p:nvPr/>
          </p:nvSpPr>
          <p:spPr>
            <a:xfrm>
              <a:off x="6580571" y="3171161"/>
              <a:ext cx="1143000" cy="42862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Seta para a Direita 19"/>
            <p:cNvSpPr/>
            <p:nvPr/>
          </p:nvSpPr>
          <p:spPr>
            <a:xfrm>
              <a:off x="10714572" y="3230495"/>
              <a:ext cx="1143000" cy="42862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4743" y="7081204"/>
              <a:ext cx="3130860" cy="3417119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9683" y="7099965"/>
              <a:ext cx="3182623" cy="3343428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26063" y="7099965"/>
              <a:ext cx="3635660" cy="3343428"/>
            </a:xfrm>
            <a:prstGeom prst="rect">
              <a:avLst/>
            </a:prstGeom>
          </p:spPr>
        </p:pic>
        <p:pic>
          <p:nvPicPr>
            <p:cNvPr id="30" name="Picture 1116">
              <a:extLst>
                <a:ext uri="{FF2B5EF4-FFF2-40B4-BE49-F238E27FC236}">
                  <a16:creationId xmlns:a16="http://schemas.microsoft.com/office/drawing/2014/main" id="{791B8B0E-F488-0414-3806-504A0051F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14572" y="7099965"/>
              <a:ext cx="3353059" cy="3343428"/>
            </a:xfrm>
            <a:prstGeom prst="rect">
              <a:avLst/>
            </a:prstGeom>
            <a:ln w="28575" cap="sq">
              <a:solidFill>
                <a:srgbClr val="FFC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0" name="Seta para Baixo 39"/>
            <p:cNvSpPr/>
            <p:nvPr/>
          </p:nvSpPr>
          <p:spPr>
            <a:xfrm>
              <a:off x="999670" y="4187319"/>
              <a:ext cx="412059" cy="16891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Seta para Baixo 40"/>
            <p:cNvSpPr/>
            <p:nvPr/>
          </p:nvSpPr>
          <p:spPr>
            <a:xfrm>
              <a:off x="4210419" y="4187319"/>
              <a:ext cx="412059" cy="16891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Seta para Baixo 41"/>
            <p:cNvSpPr/>
            <p:nvPr/>
          </p:nvSpPr>
          <p:spPr>
            <a:xfrm>
              <a:off x="8236652" y="4187319"/>
              <a:ext cx="412059" cy="16891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Seta para Baixo 42"/>
            <p:cNvSpPr/>
            <p:nvPr/>
          </p:nvSpPr>
          <p:spPr>
            <a:xfrm>
              <a:off x="11844538" y="4187319"/>
              <a:ext cx="412059" cy="16891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A3441426-8090-A4E1-85A6-CE3656C10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00" b="90000" l="5000" r="95833">
                          <a14:foregroundMark x1="30000" y1="9167" x2="30000" y2="9167"/>
                          <a14:foregroundMark x1="40833" y1="14167" x2="20000" y2="9167"/>
                          <a14:foregroundMark x1="5000" y1="19167" x2="26667" y2="67500"/>
                          <a14:foregroundMark x1="26667" y1="67500" x2="69167" y2="90000"/>
                          <a14:foregroundMark x1="91667" y1="8333" x2="91667" y2="8333"/>
                          <a14:foregroundMark x1="65833" y1="7500" x2="65833" y2="7500"/>
                          <a14:foregroundMark x1="95833" y1="17500" x2="95833" y2="17500"/>
                          <a14:foregroundMark x1="7500" y1="85833" x2="7500" y2="85833"/>
                          <a14:foregroundMark x1="7500" y1="68333" x2="7500" y2="68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1366" y="6147894"/>
              <a:ext cx="756789" cy="756789"/>
            </a:xfrm>
            <a:prstGeom prst="rect">
              <a:avLst/>
            </a:prstGeom>
          </p:spPr>
        </p:pic>
        <p:pic>
          <p:nvPicPr>
            <p:cNvPr id="45" name="Picture 4" descr="Mobile Apps Icon Vector">
              <a:extLst>
                <a:ext uri="{FF2B5EF4-FFF2-40B4-BE49-F238E27FC236}">
                  <a16:creationId xmlns:a16="http://schemas.microsoft.com/office/drawing/2014/main" id="{F352A9CB-6A7B-EB87-56AE-E40FCDCDC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315" b="90556" l="200" r="97500">
                          <a14:foregroundMark x1="30000" y1="28889" x2="30000" y2="28889"/>
                          <a14:foregroundMark x1="34900" y1="15185" x2="23300" y2="27685"/>
                          <a14:foregroundMark x1="23300" y1="27685" x2="16800" y2="50463"/>
                          <a14:foregroundMark x1="16800" y1="50463" x2="24300" y2="66944"/>
                          <a14:foregroundMark x1="24300" y1="66944" x2="24300" y2="66944"/>
                          <a14:foregroundMark x1="31800" y1="75833" x2="19100" y2="64722"/>
                          <a14:foregroundMark x1="19100" y1="64722" x2="11800" y2="45556"/>
                          <a14:foregroundMark x1="11800" y1="45556" x2="15900" y2="29074"/>
                          <a14:foregroundMark x1="15900" y1="29074" x2="56300" y2="17407"/>
                          <a14:foregroundMark x1="56300" y1="17407" x2="82200" y2="31204"/>
                          <a14:foregroundMark x1="82200" y1="31204" x2="92600" y2="46574"/>
                          <a14:foregroundMark x1="92600" y1="46574" x2="92500" y2="46944"/>
                          <a14:foregroundMark x1="95200" y1="40833" x2="73900" y2="18796"/>
                          <a14:foregroundMark x1="73900" y1="18796" x2="47000" y2="12870"/>
                          <a14:foregroundMark x1="47000" y1="12870" x2="18300" y2="20093"/>
                          <a14:foregroundMark x1="18300" y1="20093" x2="8800" y2="35833"/>
                          <a14:foregroundMark x1="8800" y1="35833" x2="8700" y2="42315"/>
                          <a14:foregroundMark x1="4100" y1="54352" x2="4600" y2="36852"/>
                          <a14:foregroundMark x1="41500" y1="9815" x2="58900" y2="2315"/>
                          <a14:foregroundMark x1="57400" y1="46944" x2="44500" y2="47593"/>
                          <a14:foregroundMark x1="44500" y1="47593" x2="50900" y2="41481"/>
                          <a14:foregroundMark x1="50900" y1="41481" x2="48800" y2="58611"/>
                          <a14:foregroundMark x1="48800" y1="58611" x2="43600" y2="29259"/>
                          <a14:foregroundMark x1="43600" y1="29259" x2="63900" y2="32407"/>
                          <a14:foregroundMark x1="63900" y1="32407" x2="67500" y2="44352"/>
                          <a14:foregroundMark x1="67500" y1="44352" x2="63800" y2="58148"/>
                          <a14:foregroundMark x1="63800" y1="58148" x2="67100" y2="64444"/>
                          <a14:foregroundMark x1="53600" y1="68611" x2="43300" y2="67593"/>
                          <a14:foregroundMark x1="43300" y1="67593" x2="30900" y2="58981"/>
                          <a14:foregroundMark x1="30900" y1="58981" x2="32700" y2="30648"/>
                          <a14:foregroundMark x1="32700" y1="30648" x2="33100" y2="30093"/>
                          <a14:foregroundMark x1="37000" y1="27037" x2="61800" y2="23241"/>
                          <a14:foregroundMark x1="61800" y1="23241" x2="61900" y2="23333"/>
                          <a14:foregroundMark x1="67000" y1="41574" x2="77700" y2="40648"/>
                          <a14:foregroundMark x1="77700" y1="40648" x2="78100" y2="40741"/>
                          <a14:foregroundMark x1="64000" y1="67130" x2="37900" y2="67778"/>
                          <a14:foregroundMark x1="34900" y1="58796" x2="34900" y2="58796"/>
                          <a14:foregroundMark x1="35500" y1="48889" x2="23300" y2="47500"/>
                          <a14:foregroundMark x1="23300" y1="47500" x2="25500" y2="40093"/>
                          <a14:foregroundMark x1="25500" y1="40093" x2="36400" y2="42037"/>
                          <a14:foregroundMark x1="36400" y1="42037" x2="36700" y2="49907"/>
                          <a14:foregroundMark x1="37900" y1="51019" x2="37900" y2="51019"/>
                          <a14:foregroundMark x1="24000" y1="51019" x2="24000" y2="51019"/>
                          <a14:foregroundMark x1="34900" y1="33611" x2="34900" y2="33611"/>
                          <a14:foregroundMark x1="42900" y1="45463" x2="42900" y2="45463"/>
                          <a14:foregroundMark x1="43600" y1="41852" x2="43700" y2="52870"/>
                          <a14:foregroundMark x1="47000" y1="40463" x2="54100" y2="40463"/>
                          <a14:foregroundMark x1="62500" y1="43333" x2="62600" y2="50370"/>
                          <a14:foregroundMark x1="69900" y1="47500" x2="73700" y2="47315"/>
                          <a14:foregroundMark x1="97300" y1="44444" x2="97500" y2="47870"/>
                          <a14:foregroundMark x1="44200" y1="90556" x2="50800" y2="90278"/>
                          <a14:foregroundMark x1="55700" y1="40370" x2="56900" y2="43148"/>
                          <a14:foregroundMark x1="34600" y1="27315" x2="34600" y2="30463"/>
                          <a14:foregroundMark x1="200" y1="44259" x2="200" y2="44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223" y="6277343"/>
              <a:ext cx="618669" cy="66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122">
              <a:extLst>
                <a:ext uri="{FF2B5EF4-FFF2-40B4-BE49-F238E27FC236}">
                  <a16:creationId xmlns:a16="http://schemas.microsoft.com/office/drawing/2014/main" id="{891D0F00-1557-041B-675E-3315C496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52185" y="6059441"/>
              <a:ext cx="967656" cy="967656"/>
            </a:xfrm>
            <a:prstGeom prst="rect">
              <a:avLst/>
            </a:prstGeom>
            <a:ln>
              <a:noFill/>
              <a:tailEnd type="triangle"/>
            </a:ln>
          </p:spPr>
        </p:pic>
        <p:pic>
          <p:nvPicPr>
            <p:cNvPr id="47" name="Picture 1123">
              <a:extLst>
                <a:ext uri="{FF2B5EF4-FFF2-40B4-BE49-F238E27FC236}">
                  <a16:creationId xmlns:a16="http://schemas.microsoft.com/office/drawing/2014/main" id="{861816CA-4919-B76E-4346-0139CFF53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50567" y="6040504"/>
              <a:ext cx="1141842" cy="1141842"/>
            </a:xfrm>
            <a:prstGeom prst="rect">
              <a:avLst/>
            </a:prstGeom>
            <a:ln>
              <a:noFill/>
              <a:tailEnd type="triangle"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6BB698-02D8-4C67-9EAC-F5BE3DC87F05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7044FC-1D42-9773-8E66-4D8AE9AE8308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9" name="Picture 8" descr="ETEC - 101FM">
                <a:extLst>
                  <a:ext uri="{FF2B5EF4-FFF2-40B4-BE49-F238E27FC236}">
                    <a16:creationId xmlns:a16="http://schemas.microsoft.com/office/drawing/2014/main" id="{8D46E5DD-436C-D505-28EB-E379BA50DE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8146D8-AC79-8313-E977-A14425A04F5D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A495AA-B490-BEDE-BAA2-5CC432D5446F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17" name="Espaço Reservado para Conteúdo 5">
            <a:extLst>
              <a:ext uri="{FF2B5EF4-FFF2-40B4-BE49-F238E27FC236}">
                <a16:creationId xmlns:a16="http://schemas.microsoft.com/office/drawing/2014/main" id="{1D143053-2CA2-B748-B89A-695980E580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785" y="9010465"/>
            <a:ext cx="1447770" cy="1480884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F0FB667F-6857-9A84-907A-339DDF08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24235" y="10178892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685C322E-BE26-450A-F197-7BB7BE9F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5705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3461-44C9-4F13-BEE8-EA78D7DFDA4A}" type="datetime1">
              <a:rPr lang="pt-BR" smtClean="0"/>
              <a:t>16/06/2025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Padronização da Oficina e Laboratório de Automação</a:t>
            </a:r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855268" y="930275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VÍDEO</a:t>
            </a:r>
            <a:endParaRPr lang="pt-BR" sz="6000" b="1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713E6AD-8A25-A673-7E70-738EAFF41E3F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76DD49F5-99AB-496E-16E5-B74192ED09D2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9" name="Picture 6" descr="ETEC - 101FM">
                <a:extLst>
                  <a:ext uri="{FF2B5EF4-FFF2-40B4-BE49-F238E27FC236}">
                    <a16:creationId xmlns:a16="http://schemas.microsoft.com/office/drawing/2014/main" id="{D8999E99-B5E0-F819-72E6-5031436FA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5555752E-BFA0-5930-A3BA-D579DB6BE7C6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DE46C143-AFEE-6A10-2543-5FC23112ACFB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11" name="Espaço Reservado para Conteúdo 5">
            <a:extLst>
              <a:ext uri="{FF2B5EF4-FFF2-40B4-BE49-F238E27FC236}">
                <a16:creationId xmlns:a16="http://schemas.microsoft.com/office/drawing/2014/main" id="{1CB79011-B3D2-0289-14DC-66ADF1183B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11" y="8545459"/>
            <a:ext cx="2106120" cy="2154291"/>
          </a:xfrm>
          <a:prstGeom prst="rect">
            <a:avLst/>
          </a:prstGeom>
        </p:spPr>
      </p:pic>
      <p:pic>
        <p:nvPicPr>
          <p:cNvPr id="4" name="WhatsApp Video 2025-06-16 at 19.41.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6469" y="1801444"/>
            <a:ext cx="10902726" cy="73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CF77-57E3-4253-B88B-9D6E08ABAD5B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Padronização da Oficina e Laboratório de Automação</a:t>
            </a: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466431" y="1006475"/>
            <a:ext cx="7632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/>
              <a:t>CONCLUSÃO</a:t>
            </a:r>
            <a:endParaRPr lang="pt-BR" sz="60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CB79011-B3D2-0289-14DC-66ADF1183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11" y="8545459"/>
            <a:ext cx="2106120" cy="2154291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096BB698-02D8-4C67-9EAC-F5BE3DC87F05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CC7044FC-1D42-9773-8E66-4D8AE9AE8308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11" name="Picture 8" descr="ETEC - 101FM">
                <a:extLst>
                  <a:ext uri="{FF2B5EF4-FFF2-40B4-BE49-F238E27FC236}">
                    <a16:creationId xmlns:a16="http://schemas.microsoft.com/office/drawing/2014/main" id="{8D46E5DD-436C-D505-28EB-E379BA50DE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1D8146D8-AC79-8313-E977-A14425A04F5D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59A495AA-B490-BEDE-BAA2-5CC432D5446F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710" y="2202339"/>
            <a:ext cx="8267931" cy="549138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382" y="2147054"/>
            <a:ext cx="8863202" cy="59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b="1" dirty="0"/>
              <a:t>OBRIGADO 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FEDA5-7824-AA92-AD9F-741826C2BF26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7A0A57-D61C-1E2F-254E-522CBF7561D7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6" name="Picture 5" descr="ETEC - 101FM">
                <a:extLst>
                  <a:ext uri="{FF2B5EF4-FFF2-40B4-BE49-F238E27FC236}">
                    <a16:creationId xmlns:a16="http://schemas.microsoft.com/office/drawing/2014/main" id="{346562A6-D1FB-6011-FD8E-9E7DF7B0E9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7E97E7-CCA3-06C8-49F5-ABBFAD3D3D33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6797A5-E836-7161-28E4-C5D6181B2531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5798BA0-BB00-0AAC-F079-7B78A740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24235" y="10178892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13BDE28-65C3-5583-2D1C-D2EC2A343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32792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C31F5DF-2645-48F7-83C4-2276342EEE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78" y="0"/>
            <a:ext cx="2851516" cy="10699752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DE0C5A5-5BE5-42E4-A225-04D63AD48A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D80ACAA-0029-45CA-870D-92DAC51C33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F3C54A7-24A0-4CC5-AACD-69AADD38BE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A1EA582-D051-4F66-936A-27D26BAE9A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7055DCE-2AA4-4FA4-AF97-F349A7E17B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633B356-B015-4249-9366-A1EA70ED4B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3AE710-7D3C-454B-82CF-49B0093E98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266862" cy="10699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9CC2B4-028D-4241-812D-86DEFC665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5153142" cy="1069975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164189" y="1367189"/>
            <a:ext cx="4518844" cy="7965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PARTICIPANTES</a:t>
            </a:r>
            <a:endParaRPr lang="en-US" sz="4000" b="1" spc="0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13242B-E02E-4DE0-859A-2A46B775FB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79496" y="0"/>
            <a:ext cx="2851517" cy="10699752"/>
            <a:chOff x="1320800" y="0"/>
            <a:chExt cx="2436813" cy="6858001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5ACFC104-86F4-4D49-B858-F1CA033539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80627160-C0E1-4BB7-AA86-D39CB7E794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F9C4CF4B-A323-44D9-9FEE-90EFE1D065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13E2B3A4-22DB-49DD-A716-388DEC5F87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337CB09C-5543-4330-8C3D-354519D8D4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F54B39E1-DFCE-43D0-80F5-D9256E47DF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82DDA74A-1356-E5BF-9587-6FA2481CD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11042"/>
              </p:ext>
            </p:extLst>
          </p:nvPr>
        </p:nvGraphicFramePr>
        <p:xfrm>
          <a:off x="5862788" y="1069975"/>
          <a:ext cx="7597848" cy="796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908B03F-3B75-3CFF-776D-D27EA2D8EDB6}"/>
              </a:ext>
            </a:extLst>
          </p:cNvPr>
          <p:cNvGrpSpPr/>
          <p:nvPr/>
        </p:nvGrpSpPr>
        <p:grpSpPr>
          <a:xfrm>
            <a:off x="221327" y="549275"/>
            <a:ext cx="4362693" cy="2538154"/>
            <a:chOff x="221327" y="549275"/>
            <a:chExt cx="4362693" cy="2538154"/>
          </a:xfrm>
        </p:grpSpPr>
        <p:pic>
          <p:nvPicPr>
            <p:cNvPr id="3" name="Picture 2" descr="ETEC - 101FM">
              <a:extLst>
                <a:ext uri="{FF2B5EF4-FFF2-40B4-BE49-F238E27FC236}">
                  <a16:creationId xmlns:a16="http://schemas.microsoft.com/office/drawing/2014/main" id="{D1DDBC76-70EC-724E-7B70-C0112F100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75" r="96250">
                          <a14:foregroundMark x1="11500" y1="27800" x2="11500" y2="27800"/>
                          <a14:foregroundMark x1="4375" y1="26000" x2="4375" y2="26000"/>
                          <a14:foregroundMark x1="875" y1="26400" x2="875" y2="26400"/>
                          <a14:foregroundMark x1="26625" y1="33800" x2="26625" y2="33800"/>
                          <a14:foregroundMark x1="24375" y1="34200" x2="28625" y2="33200"/>
                          <a14:foregroundMark x1="34500" y1="26800" x2="34500" y2="30800"/>
                          <a14:foregroundMark x1="21625" y1="40800" x2="21250" y2="46600"/>
                          <a14:foregroundMark x1="39500" y1="40800" x2="40000" y2="48000"/>
                          <a14:foregroundMark x1="57750" y1="37000" x2="59125" y2="46400"/>
                          <a14:foregroundMark x1="70375" y1="46000" x2="70000" y2="53200"/>
                          <a14:foregroundMark x1="87000" y1="46400" x2="87625" y2="55000"/>
                          <a14:foregroundMark x1="93875" y1="39400" x2="96250" y2="39600"/>
                          <a14:foregroundMark x1="18375" y1="57200" x2="17625" y2="64600"/>
                          <a14:foregroundMark x1="22375" y1="35200" x2="18375" y2="54200"/>
                          <a14:foregroundMark x1="18375" y1="54200" x2="18375" y2="55000"/>
                          <a14:foregroundMark x1="16500" y1="69600" x2="15375" y2="76800"/>
                          <a14:foregroundMark x1="29250" y1="33200" x2="33875" y2="32400"/>
                          <a14:foregroundMark x1="33875" y1="32400" x2="33875" y2="32400"/>
                          <a14:foregroundMark x1="35250" y1="25200" x2="35375" y2="26200"/>
                          <a14:foregroundMark x1="34750" y1="24200" x2="36375" y2="23600"/>
                          <a14:foregroundMark x1="7625" y1="78200" x2="13000" y2="7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27" y="549275"/>
              <a:ext cx="4061046" cy="2538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1B8B24-A045-5EFE-61F2-CDD42888F871}"/>
                </a:ext>
              </a:extLst>
            </p:cNvPr>
            <p:cNvSpPr txBox="1"/>
            <p:nvPr/>
          </p:nvSpPr>
          <p:spPr>
            <a:xfrm>
              <a:off x="1462855" y="2221210"/>
              <a:ext cx="312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FF0000"/>
                  </a:solidFill>
                  <a:latin typeface="Bahnschrift" panose="020B0502040204020203" pitchFamily="34" charset="0"/>
                </a:rPr>
                <a:t>Júlio de Mesquita</a:t>
              </a:r>
            </a:p>
          </p:txBody>
        </p:sp>
      </p:grpSp>
      <p:pic>
        <p:nvPicPr>
          <p:cNvPr id="2050" name="Picture 2" descr="Prefeitura Municipal de Santo André">
            <a:extLst>
              <a:ext uri="{FF2B5EF4-FFF2-40B4-BE49-F238E27FC236}">
                <a16:creationId xmlns:a16="http://schemas.microsoft.com/office/drawing/2014/main" id="{C6A2B4C2-19EC-83F9-32D2-A9C0680D7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7" y="9256565"/>
            <a:ext cx="4227221" cy="12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71823-365C-DD50-2ED9-9D073356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28997" y="1013544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4CA1B6-B67C-C618-D51A-2CA6CAEC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4985" y="10130088"/>
            <a:ext cx="8291939" cy="569663"/>
          </a:xfrm>
        </p:spPr>
        <p:txBody>
          <a:bodyPr/>
          <a:lstStyle/>
          <a:p>
            <a:r>
              <a:rPr lang="pt-BR" dirty="0"/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36590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2409031" y="625475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ORGANOGRAMA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D29CD91-57D3-A03C-1C9C-8C51EBA217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811926"/>
              </p:ext>
            </p:extLst>
          </p:nvPr>
        </p:nvGraphicFramePr>
        <p:xfrm>
          <a:off x="885031" y="-136525"/>
          <a:ext cx="13258799" cy="874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0EF81C5-8BB0-E504-D7FA-D54DDA3C64A1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8E1271-530E-F2DD-ECA2-83641BBDEDCA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6" name="Picture 5" descr="ETEC - 101FM">
                <a:extLst>
                  <a:ext uri="{FF2B5EF4-FFF2-40B4-BE49-F238E27FC236}">
                    <a16:creationId xmlns:a16="http://schemas.microsoft.com/office/drawing/2014/main" id="{70536A7B-B41C-8FD4-3189-1DE99E90C4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B10D22-1A80-5283-192E-FBFE2A4F68CB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4F696B-B64C-3D6B-EF98-2B069EC0F6EB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F551A9-4958-8C5F-4A57-E8890FF3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57969" y="1017889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DB9F83A5-1764-1973-0557-79778214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  <p:extLst>
      <p:ext uri="{BB962C8B-B14F-4D97-AF65-F5344CB8AC3E}">
        <p14:creationId xmlns:p14="http://schemas.microsoft.com/office/powerpoint/2010/main" val="27556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F1527C3-06F4-4F4D-B364-8E97266450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78" y="0"/>
            <a:ext cx="2851516" cy="10699752"/>
            <a:chOff x="1320800" y="0"/>
            <a:chExt cx="2436813" cy="685800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F1C23D2-D74F-4456-AD7B-904A6E287C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78577AD-563A-4936-9ACB-FDCF298412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C9F3743-BFAB-4636-81C7-ACD99C694B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C58029E-BC15-45E4-AA28-CC80C96A3F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1CBB721-7EDD-4FEA-9D6B-A3656D9F45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C945CDA-4F14-4FA0-B272-B1E25B4FA1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8643778-7F6C-4E8D-84D1-D5CDB992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266862" cy="10699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22F88D-6907-48AF-B024-346E855E0D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5153142" cy="1069975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46470" y="1367189"/>
            <a:ext cx="3210044" cy="796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SUMÁRIO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842748-48B5-4DD0-A06A-A31C74024A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79496" y="0"/>
            <a:ext cx="2851517" cy="10699752"/>
            <a:chOff x="1320800" y="0"/>
            <a:chExt cx="2436813" cy="6858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548E99BE-1071-4690-9B9C-07926CEE55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01F039-B467-413A-B25C-770E51069D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F06AEC1-5558-49E8-8CAC-FEBD00DF0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D10B76B9-BA68-471E-B58C-ED91198A9F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FEB3913B-54A3-490E-BA4B-5D0330990F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F75DC961-08A4-46F8-8A80-2E1FB977E1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16635" y="1158875"/>
            <a:ext cx="7472688" cy="79653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endParaRPr lang="en-US" sz="2700" b="1" dirty="0"/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/>
              <a:t>OBJETIVO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/>
              <a:t>CRONOGRAMA DE ATIVIDADES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 smtClean="0"/>
              <a:t>MATERIAIS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 smtClean="0"/>
              <a:t>MÉTODOS</a:t>
            </a:r>
            <a:endParaRPr lang="en-US" sz="2700" b="1" dirty="0"/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/>
              <a:t>OFICINA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/>
              <a:t>PADRONIZAÇÃO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 smtClean="0"/>
              <a:t>ORÇAMENTO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 smtClean="0"/>
              <a:t>MODELO DE PENSAMENTO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smtClean="0"/>
              <a:t>PLANO DE MANUTENÇÃO</a:t>
            </a:r>
            <a:endParaRPr lang="en-US" sz="2700" b="1" dirty="0" smtClean="0"/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 smtClean="0"/>
              <a:t>VÍDEO</a:t>
            </a:r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r>
              <a:rPr lang="en-US" sz="2700" b="1" dirty="0" smtClean="0"/>
              <a:t>CONCLUSÃO</a:t>
            </a:r>
            <a:endParaRPr lang="en-US" sz="2700" b="1" dirty="0"/>
          </a:p>
          <a:p>
            <a:pPr marL="571500" indent="-571500" algn="l" defTabSz="457200">
              <a:spcAft>
                <a:spcPts val="600"/>
              </a:spcAft>
              <a:buFont typeface="Arial"/>
              <a:buChar char="•"/>
            </a:pPr>
            <a:endParaRPr lang="en-US" sz="27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1AD1DD-DFDA-8E36-C25F-1E6BD2BA5582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21D0FF-FB7C-FB2C-05B2-618E7A7BB3F8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12" name="Picture 11" descr="ETEC - 101FM">
                <a:extLst>
                  <a:ext uri="{FF2B5EF4-FFF2-40B4-BE49-F238E27FC236}">
                    <a16:creationId xmlns:a16="http://schemas.microsoft.com/office/drawing/2014/main" id="{5B9FF76D-5DA0-F53D-F48C-C166385FE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B61E0B-9A74-2C63-D97C-F77A271FA602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DC2E86-C424-D320-95C7-E0E9CBFEDB83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5A206CE0-CF50-48E0-F3E4-242A2F5A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4985" y="10130088"/>
            <a:ext cx="8291939" cy="569663"/>
          </a:xfrm>
        </p:spPr>
        <p:txBody>
          <a:bodyPr/>
          <a:lstStyle/>
          <a:p>
            <a:r>
              <a:rPr lang="pt-BR" dirty="0"/>
              <a:t>Padronização da Oficina e Laboratório de Automação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1098DB-2F61-26CD-F062-A3083EA2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28997" y="1013544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0557319-C313-4073-9ACA-8947F5D444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78" y="0"/>
            <a:ext cx="2851516" cy="10699752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99EC75-4F71-4856-81B1-7BFB1F0A14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025B5DA-22AA-4EFD-A8C0-F0AE538BCD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0ED145D-E4D7-4ACD-8DF4-004E9FEFDD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599C9FC-0611-4664-96FB-702E0212C1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F3FC56D-BEF4-431D-8EB8-D2DB31FF1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3579B74-9E5F-4DE6-925C-899847F696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1711718" y="15875"/>
            <a:ext cx="4767726" cy="273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OBJETIVO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84274" y="6204757"/>
            <a:ext cx="9336178" cy="6040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3200" b="1" dirty="0"/>
              <a:t>Segurança</a:t>
            </a:r>
          </a:p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3200" b="1" dirty="0"/>
              <a:t>Facilidade no Aprendizado</a:t>
            </a:r>
          </a:p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3200" b="1" dirty="0"/>
              <a:t>Otimização de Tempo</a:t>
            </a:r>
          </a:p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685800" indent="-6858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3200" b="1" dirty="0"/>
              <a:t>Facilidade na Avaliação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3400" b="1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3400" b="1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4000" b="1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3400" b="1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3400" b="1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3400" b="1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3400" b="1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3400" b="1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3400" b="1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555" y="2217919"/>
            <a:ext cx="6380830" cy="25523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29" y="5173539"/>
            <a:ext cx="3031867" cy="319143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3556" y="5173539"/>
            <a:ext cx="3046829" cy="314106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Espaço Reservado para Conteúdo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231" y="8550275"/>
            <a:ext cx="2105039" cy="21531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F09D57-32C6-3C99-97A3-7CF1CA4F3A2E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FC3633-BB69-C3D6-A664-45A3DFD00F04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12" name="Picture 11" descr="ETEC - 101FM">
                <a:extLst>
                  <a:ext uri="{FF2B5EF4-FFF2-40B4-BE49-F238E27FC236}">
                    <a16:creationId xmlns:a16="http://schemas.microsoft.com/office/drawing/2014/main" id="{D53A2DEB-857D-532E-06E6-69BDE31344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B2DE47-AA30-4ABF-124B-DF0C0B873046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A4C459-59A7-E2AC-768C-65498CFB8876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9D2A400-CBD1-9270-9695-5CC0E5862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57969" y="1017889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74E3B370-FE3F-BF4C-2529-9600573E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1" y="2217919"/>
            <a:ext cx="13868400" cy="746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D686EA-819F-3610-6224-899EADFEAF70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1B2EAFE-A910-AB27-23C4-34AFAEF8CEE5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7" name="Picture 6" descr="ETEC - 101FM">
                <a:extLst>
                  <a:ext uri="{FF2B5EF4-FFF2-40B4-BE49-F238E27FC236}">
                    <a16:creationId xmlns:a16="http://schemas.microsoft.com/office/drawing/2014/main" id="{25AC8DCF-8992-2FC7-1038-B23307927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09D17-645C-D4B6-D7DE-1C91FAEF2574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9F9D36-8ABF-6129-9AF0-D3140C6429B9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9" name="Espaço Reservado para Conteúdo 5">
            <a:extLst>
              <a:ext uri="{FF2B5EF4-FFF2-40B4-BE49-F238E27FC236}">
                <a16:creationId xmlns:a16="http://schemas.microsoft.com/office/drawing/2014/main" id="{120EE623-7938-B2BB-3C16-DFC0A0F91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6" y="8397875"/>
            <a:ext cx="1143000" cy="1169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75ACD-6E01-EA98-B478-E376BCDC54D5}"/>
              </a:ext>
            </a:extLst>
          </p:cNvPr>
          <p:cNvSpPr txBox="1"/>
          <p:nvPr/>
        </p:nvSpPr>
        <p:spPr>
          <a:xfrm>
            <a:off x="3461317" y="1398715"/>
            <a:ext cx="7496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CRONOGRAMA DE ATIVIDADES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DE46D70-A0D0-3093-52BF-1D4FD284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57969" y="1017889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36769932-AFA3-D91B-A59E-1AF5E8E8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EE4C422-E9D9-AE82-ADBF-982D7F9C3451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80F571-DD55-BC3C-5068-8421D84F0E71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7" name="Picture 6" descr="ETEC - 101FM">
                <a:extLst>
                  <a:ext uri="{FF2B5EF4-FFF2-40B4-BE49-F238E27FC236}">
                    <a16:creationId xmlns:a16="http://schemas.microsoft.com/office/drawing/2014/main" id="{24F5726A-AC2F-86CD-468B-299D3212B0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336F03-FC78-0AD1-649F-82133EC24AC6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385390-1CA2-0C3C-9A21-C8C81FB51055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EF4063-131D-1784-05C1-ED9E829B2812}"/>
              </a:ext>
            </a:extLst>
          </p:cNvPr>
          <p:cNvGrpSpPr/>
          <p:nvPr/>
        </p:nvGrpSpPr>
        <p:grpSpPr>
          <a:xfrm>
            <a:off x="3321529" y="1479550"/>
            <a:ext cx="7623804" cy="8319080"/>
            <a:chOff x="3210570" y="1564781"/>
            <a:chExt cx="7623804" cy="8319080"/>
          </a:xfrm>
        </p:grpSpPr>
        <p:grpSp>
          <p:nvGrpSpPr>
            <p:cNvPr id="24" name="object 8">
              <a:extLst>
                <a:ext uri="{FF2B5EF4-FFF2-40B4-BE49-F238E27FC236}">
                  <a16:creationId xmlns:a16="http://schemas.microsoft.com/office/drawing/2014/main" id="{3F0DAAD6-0806-D2DB-673A-4673B7A2F832}"/>
                </a:ext>
              </a:extLst>
            </p:cNvPr>
            <p:cNvGrpSpPr/>
            <p:nvPr/>
          </p:nvGrpSpPr>
          <p:grpSpPr>
            <a:xfrm>
              <a:off x="3210570" y="4740275"/>
              <a:ext cx="7623804" cy="2563175"/>
              <a:chOff x="1689735" y="4092005"/>
              <a:chExt cx="4551043" cy="1190178"/>
            </a:xfrm>
          </p:grpSpPr>
          <p:pic>
            <p:nvPicPr>
              <p:cNvPr id="38" name="object 9">
                <a:extLst>
                  <a:ext uri="{FF2B5EF4-FFF2-40B4-BE49-F238E27FC236}">
                    <a16:creationId xmlns:a16="http://schemas.microsoft.com/office/drawing/2014/main" id="{55721345-B3FA-F1F1-8501-844AD804832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89735" y="4092005"/>
                <a:ext cx="3236722" cy="1190178"/>
              </a:xfrm>
              <a:prstGeom prst="rect">
                <a:avLst/>
              </a:prstGeom>
            </p:spPr>
          </p:pic>
          <p:pic>
            <p:nvPicPr>
              <p:cNvPr id="39" name="object 10">
                <a:extLst>
                  <a:ext uri="{FF2B5EF4-FFF2-40B4-BE49-F238E27FC236}">
                    <a16:creationId xmlns:a16="http://schemas.microsoft.com/office/drawing/2014/main" id="{8BA45C55-A69A-1BEC-53D9-9743D14CC68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26964" y="4092005"/>
                <a:ext cx="1313814" cy="1181669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FBF5CB-EF77-A43F-F20B-F1632222502E}"/>
                </a:ext>
              </a:extLst>
            </p:cNvPr>
            <p:cNvGrpSpPr/>
            <p:nvPr/>
          </p:nvGrpSpPr>
          <p:grpSpPr>
            <a:xfrm>
              <a:off x="3210570" y="7312068"/>
              <a:ext cx="7623804" cy="2544850"/>
              <a:chOff x="3210570" y="7478782"/>
              <a:chExt cx="8467152" cy="2712248"/>
            </a:xfrm>
          </p:grpSpPr>
          <p:pic>
            <p:nvPicPr>
              <p:cNvPr id="35" name="object 11">
                <a:extLst>
                  <a:ext uri="{FF2B5EF4-FFF2-40B4-BE49-F238E27FC236}">
                    <a16:creationId xmlns:a16="http://schemas.microsoft.com/office/drawing/2014/main" id="{E902DA99-CC73-8B3E-6980-00CA948CA894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t="1444"/>
              <a:stretch/>
            </p:blipFill>
            <p:spPr>
              <a:xfrm>
                <a:off x="3210570" y="7905029"/>
                <a:ext cx="6361033" cy="228600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A0964E3-7706-77B5-DAA9-95C290364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71602" y="7909117"/>
                <a:ext cx="2106120" cy="2263588"/>
              </a:xfrm>
              <a:prstGeom prst="rect">
                <a:avLst/>
              </a:prstGeom>
            </p:spPr>
          </p:pic>
          <p:pic>
            <p:nvPicPr>
              <p:cNvPr id="37" name="object 12">
                <a:extLst>
                  <a:ext uri="{FF2B5EF4-FFF2-40B4-BE49-F238E27FC236}">
                    <a16:creationId xmlns:a16="http://schemas.microsoft.com/office/drawing/2014/main" id="{A4CF014E-61CE-64C4-B00F-85421C0667F0}"/>
                  </a:ext>
                </a:extLst>
              </p:cNvPr>
              <p:cNvPicPr/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53" b="93822" l="9375" r="94643">
                            <a14:foregroundMark x1="93750" y1="83784" x2="93750" y2="83784"/>
                            <a14:foregroundMark x1="93750" y1="87645" x2="93750" y2="87645"/>
                            <a14:foregroundMark x1="94196" y1="81467" x2="94196" y2="81467"/>
                            <a14:foregroundMark x1="94643" y1="91892" x2="94643" y2="91892"/>
                            <a14:foregroundMark x1="32589" y1="52510" x2="36161" y2="61776"/>
                            <a14:foregroundMark x1="36607" y1="50193" x2="37946" y2="63707"/>
                            <a14:foregroundMark x1="25000" y1="46332" x2="26339" y2="61390"/>
                            <a14:foregroundMark x1="91071" y1="86486" x2="91071" y2="86486"/>
                            <a14:foregroundMark x1="93750" y1="93822" x2="93750" y2="938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476851" y="7478782"/>
                <a:ext cx="2200871" cy="2712248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68FB4A-16A7-2320-DE7D-BC85CED478ED}"/>
                </a:ext>
              </a:extLst>
            </p:cNvPr>
            <p:cNvGrpSpPr/>
            <p:nvPr/>
          </p:nvGrpSpPr>
          <p:grpSpPr>
            <a:xfrm>
              <a:off x="3210570" y="1564781"/>
              <a:ext cx="7623804" cy="2715574"/>
              <a:chOff x="3210570" y="1564781"/>
              <a:chExt cx="7623804" cy="271557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F4EB433-C549-7A32-FA58-7A47AF69570C}"/>
                  </a:ext>
                </a:extLst>
              </p:cNvPr>
              <p:cNvGrpSpPr/>
              <p:nvPr/>
            </p:nvGrpSpPr>
            <p:grpSpPr>
              <a:xfrm>
                <a:off x="3210570" y="1564781"/>
                <a:ext cx="7623804" cy="2715574"/>
                <a:chOff x="1579612" y="1768476"/>
                <a:chExt cx="7623804" cy="2715574"/>
              </a:xfrm>
            </p:grpSpPr>
            <p:grpSp>
              <p:nvGrpSpPr>
                <p:cNvPr id="31" name="object 5">
                  <a:extLst>
                    <a:ext uri="{FF2B5EF4-FFF2-40B4-BE49-F238E27FC236}">
                      <a16:creationId xmlns:a16="http://schemas.microsoft.com/office/drawing/2014/main" id="{F411F059-DE13-4A2B-BE08-CFCB82074B70}"/>
                    </a:ext>
                  </a:extLst>
                </p:cNvPr>
                <p:cNvGrpSpPr/>
                <p:nvPr/>
              </p:nvGrpSpPr>
              <p:grpSpPr>
                <a:xfrm>
                  <a:off x="1579612" y="1768476"/>
                  <a:ext cx="7623804" cy="2715574"/>
                  <a:chOff x="1678558" y="2159795"/>
                  <a:chExt cx="4319499" cy="1320194"/>
                </a:xfrm>
              </p:grpSpPr>
              <p:pic>
                <p:nvPicPr>
                  <p:cNvPr id="33" name="object 6">
                    <a:extLst>
                      <a:ext uri="{FF2B5EF4-FFF2-40B4-BE49-F238E27FC236}">
                        <a16:creationId xmlns:a16="http://schemas.microsoft.com/office/drawing/2014/main" id="{5BB78E6C-DA03-3EA2-15A1-DA80D649B4BF}"/>
                      </a:ext>
                    </a:extLst>
                  </p:cNvPr>
                  <p:cNvPicPr/>
                  <p:nvPr/>
                </p:nvPicPr>
                <p:blipFill rotWithShape="1">
                  <a:blip r:embed="rId10" cstate="print"/>
                  <a:srcRect r="2884" b="6083"/>
                  <a:stretch/>
                </p:blipFill>
                <p:spPr>
                  <a:xfrm>
                    <a:off x="1678558" y="2161412"/>
                    <a:ext cx="3182729" cy="1318577"/>
                  </a:xfrm>
                  <a:prstGeom prst="rect">
                    <a:avLst/>
                  </a:prstGeom>
                </p:spPr>
              </p:pic>
              <p:pic>
                <p:nvPicPr>
                  <p:cNvPr id="34" name="object 7">
                    <a:extLst>
                      <a:ext uri="{FF2B5EF4-FFF2-40B4-BE49-F238E27FC236}">
                        <a16:creationId xmlns:a16="http://schemas.microsoft.com/office/drawing/2014/main" id="{4F4193F7-0C03-8B0A-90C9-B8B70CFA02A9}"/>
                      </a:ext>
                    </a:extLst>
                  </p:cNvPr>
                  <p:cNvPicPr/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4825244" y="2159795"/>
                    <a:ext cx="1172813" cy="131857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97BD58D3-8D44-9019-B7D5-9197E575E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3323431" y="1768477"/>
                  <a:ext cx="273000" cy="2712248"/>
                </a:xfrm>
                <a:prstGeom prst="rect">
                  <a:avLst/>
                </a:prstGeom>
              </p:spPr>
            </p:pic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4BA98F-1C18-761D-B943-BA2E7E2C79FF}"/>
                  </a:ext>
                </a:extLst>
              </p:cNvPr>
              <p:cNvSpPr/>
              <p:nvPr/>
            </p:nvSpPr>
            <p:spPr>
              <a:xfrm>
                <a:off x="3210570" y="1564781"/>
                <a:ext cx="7623804" cy="27122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CBDC65-5E2F-BFF9-2CBD-28A362888A24}"/>
                </a:ext>
              </a:extLst>
            </p:cNvPr>
            <p:cNvSpPr/>
            <p:nvPr/>
          </p:nvSpPr>
          <p:spPr>
            <a:xfrm>
              <a:off x="3210570" y="4758613"/>
              <a:ext cx="7623804" cy="25717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1C0C95-694E-594A-192B-85EDF1461099}"/>
                </a:ext>
              </a:extLst>
            </p:cNvPr>
            <p:cNvSpPr/>
            <p:nvPr/>
          </p:nvSpPr>
          <p:spPr>
            <a:xfrm>
              <a:off x="3210570" y="7712007"/>
              <a:ext cx="7623804" cy="2171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A970F40C-94E4-7501-BCE9-395F66A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57969" y="1017889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41" name="Footer Placeholder 6">
            <a:extLst>
              <a:ext uri="{FF2B5EF4-FFF2-40B4-BE49-F238E27FC236}">
                <a16:creationId xmlns:a16="http://schemas.microsoft.com/office/drawing/2014/main" id="{A1D75D0E-46BC-34AB-B3A8-67F7CD32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  <p:pic>
        <p:nvPicPr>
          <p:cNvPr id="42" name="Espaço Reservado para Conteúdo 5">
            <a:extLst>
              <a:ext uri="{FF2B5EF4-FFF2-40B4-BE49-F238E27FC236}">
                <a16:creationId xmlns:a16="http://schemas.microsoft.com/office/drawing/2014/main" id="{BC33588F-534B-5CCB-805F-F19072CA10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43" y="8435928"/>
            <a:ext cx="2106120" cy="215429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EB7E55-F3AD-E263-4363-F1391645F288}"/>
              </a:ext>
            </a:extLst>
          </p:cNvPr>
          <p:cNvSpPr txBox="1"/>
          <p:nvPr/>
        </p:nvSpPr>
        <p:spPr>
          <a:xfrm>
            <a:off x="3385117" y="549275"/>
            <a:ext cx="7496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b="1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MATERIAIS</a:t>
            </a:r>
            <a:endParaRPr lang="en-US" sz="6000" b="1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72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CF77-57E3-4253-B88B-9D6E08ABAD5B}" type="datetime1">
              <a:rPr lang="pt-BR" smtClean="0"/>
              <a:t>16/06/2025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Padronização da Oficina e Laboratório de Automação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161631" y="1082675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MÉTODOS</a:t>
            </a:r>
            <a:endParaRPr lang="pt-BR" sz="6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07" y="2351320"/>
            <a:ext cx="3743847" cy="270547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93" y="2351320"/>
            <a:ext cx="3743847" cy="270547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Seta para a Direita 6"/>
          <p:cNvSpPr/>
          <p:nvPr/>
        </p:nvSpPr>
        <p:spPr>
          <a:xfrm>
            <a:off x="7260673" y="3287010"/>
            <a:ext cx="952500" cy="834098"/>
          </a:xfrm>
          <a:prstGeom prst="rightArrow">
            <a:avLst>
              <a:gd name="adj1" fmla="val 449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917" y="5952190"/>
            <a:ext cx="6679991" cy="30578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Seta para a Direita 8"/>
          <p:cNvSpPr/>
          <p:nvPr/>
        </p:nvSpPr>
        <p:spPr>
          <a:xfrm rot="16200000">
            <a:off x="11622671" y="6780676"/>
            <a:ext cx="952500" cy="834098"/>
          </a:xfrm>
          <a:prstGeom prst="rightArrow">
            <a:avLst>
              <a:gd name="adj1" fmla="val 449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 rot="16200000">
            <a:off x="3246051" y="6780676"/>
            <a:ext cx="952500" cy="834098"/>
          </a:xfrm>
          <a:prstGeom prst="rightArrow">
            <a:avLst>
              <a:gd name="adj1" fmla="val 449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DEE4C422-E9D9-AE82-ADBF-982D7F9C3451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C180F571-DD55-BC3C-5068-8421D84F0E71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18" name="Picture 6" descr="ETEC - 101FM">
                <a:extLst>
                  <a:ext uri="{FF2B5EF4-FFF2-40B4-BE49-F238E27FC236}">
                    <a16:creationId xmlns:a16="http://schemas.microsoft.com/office/drawing/2014/main" id="{24F5726A-AC2F-86CD-468B-299D3212B0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62336F03-FC78-0AD1-649F-82133EC24AC6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5385390-1CA2-0C3C-9A21-C8C81FB51055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pic>
        <p:nvPicPr>
          <p:cNvPr id="20" name="Espaço Reservado para Conteúdo 5">
            <a:extLst>
              <a:ext uri="{FF2B5EF4-FFF2-40B4-BE49-F238E27FC236}">
                <a16:creationId xmlns:a16="http://schemas.microsoft.com/office/drawing/2014/main" id="{1CB79011-B3D2-0289-14DC-66ADF1183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11" y="8545459"/>
            <a:ext cx="2106120" cy="21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F33233-1FAC-D77E-DDBA-521CFDE17227}"/>
              </a:ext>
            </a:extLst>
          </p:cNvPr>
          <p:cNvGrpSpPr/>
          <p:nvPr/>
        </p:nvGrpSpPr>
        <p:grpSpPr>
          <a:xfrm>
            <a:off x="11857832" y="132730"/>
            <a:ext cx="3129278" cy="1330945"/>
            <a:chOff x="11857832" y="32989"/>
            <a:chExt cx="3129278" cy="13309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A68E3F-4003-0B5F-1B1E-60175CD73BF0}"/>
                </a:ext>
              </a:extLst>
            </p:cNvPr>
            <p:cNvGrpSpPr/>
            <p:nvPr/>
          </p:nvGrpSpPr>
          <p:grpSpPr>
            <a:xfrm>
              <a:off x="11857832" y="32989"/>
              <a:ext cx="2976879" cy="1269076"/>
              <a:chOff x="-425969" y="549275"/>
              <a:chExt cx="6749084" cy="2538154"/>
            </a:xfrm>
          </p:grpSpPr>
          <p:pic>
            <p:nvPicPr>
              <p:cNvPr id="7" name="Picture 6" descr="ETEC - 101FM">
                <a:extLst>
                  <a:ext uri="{FF2B5EF4-FFF2-40B4-BE49-F238E27FC236}">
                    <a16:creationId xmlns:a16="http://schemas.microsoft.com/office/drawing/2014/main" id="{8BE437EB-1E5F-E6A3-0BCB-F641828E4A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875" r="96250">
                            <a14:foregroundMark x1="11500" y1="27800" x2="11500" y2="27800"/>
                            <a14:foregroundMark x1="4375" y1="26000" x2="4375" y2="26000"/>
                            <a14:foregroundMark x1="875" y1="26400" x2="875" y2="26400"/>
                            <a14:foregroundMark x1="26625" y1="33800" x2="26625" y2="33800"/>
                            <a14:foregroundMark x1="24375" y1="34200" x2="28625" y2="33200"/>
                            <a14:foregroundMark x1="34500" y1="26800" x2="34500" y2="30800"/>
                            <a14:foregroundMark x1="21625" y1="40800" x2="21250" y2="46600"/>
                            <a14:foregroundMark x1="39500" y1="40800" x2="40000" y2="48000"/>
                            <a14:foregroundMark x1="57750" y1="37000" x2="59125" y2="46400"/>
                            <a14:foregroundMark x1="70375" y1="46000" x2="70000" y2="53200"/>
                            <a14:foregroundMark x1="87000" y1="46400" x2="87625" y2="55000"/>
                            <a14:foregroundMark x1="93875" y1="39400" x2="96250" y2="39600"/>
                            <a14:foregroundMark x1="18375" y1="57200" x2="17625" y2="64600"/>
                            <a14:foregroundMark x1="22375" y1="35200" x2="18375" y2="54200"/>
                            <a14:foregroundMark x1="18375" y1="54200" x2="18375" y2="55000"/>
                            <a14:foregroundMark x1="16500" y1="69600" x2="15375" y2="76800"/>
                            <a14:foregroundMark x1="29250" y1="33200" x2="33875" y2="32400"/>
                            <a14:foregroundMark x1="33875" y1="32400" x2="33875" y2="32400"/>
                            <a14:foregroundMark x1="35250" y1="25200" x2="35375" y2="26200"/>
                            <a14:foregroundMark x1="34750" y1="24200" x2="36375" y2="23600"/>
                            <a14:foregroundMark x1="7625" y1="78200" x2="13000" y2="77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27" y="549275"/>
                <a:ext cx="4061046" cy="2538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B36A6A-A526-B2B4-A697-550D6D908CAD}"/>
                  </a:ext>
                </a:extLst>
              </p:cNvPr>
              <p:cNvSpPr txBox="1"/>
              <p:nvPr/>
            </p:nvSpPr>
            <p:spPr>
              <a:xfrm>
                <a:off x="-425969" y="2181502"/>
                <a:ext cx="67490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Júlio de Mesquita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D4D1F7-651A-BE5F-9646-3EF54960A94C}"/>
                </a:ext>
              </a:extLst>
            </p:cNvPr>
            <p:cNvSpPr txBox="1"/>
            <p:nvPr/>
          </p:nvSpPr>
          <p:spPr>
            <a:xfrm>
              <a:off x="12010231" y="1086935"/>
              <a:ext cx="297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</a:rPr>
                <a:t>Santo André</a:t>
              </a:r>
            </a:p>
          </p:txBody>
        </p:sp>
      </p:grp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2C807CE-4727-286B-7670-A97D38DD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57969" y="10178893"/>
            <a:ext cx="1337866" cy="569663"/>
          </a:xfrm>
        </p:spPr>
        <p:txBody>
          <a:bodyPr/>
          <a:lstStyle/>
          <a:p>
            <a:fld id="{63979FE1-810E-4503-A6E2-00D21FB20FE2}" type="datetime1">
              <a:rPr lang="pt-BR" smtClean="0"/>
              <a:t>16/06/2025</a:t>
            </a:fld>
            <a:endParaRPr lang="en-US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206F57FE-9057-C083-09A7-93083C091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061" y="10178892"/>
            <a:ext cx="8291939" cy="569663"/>
          </a:xfrm>
        </p:spPr>
        <p:txBody>
          <a:bodyPr/>
          <a:lstStyle/>
          <a:p>
            <a:pPr algn="ctr"/>
            <a:r>
              <a:rPr lang="pt-BR" dirty="0"/>
              <a:t>Padronização da Oficina e Laboratório de Automação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BD2A40-1AEF-B135-9553-028A62AEC9AF}"/>
              </a:ext>
            </a:extLst>
          </p:cNvPr>
          <p:cNvGrpSpPr/>
          <p:nvPr/>
        </p:nvGrpSpPr>
        <p:grpSpPr>
          <a:xfrm>
            <a:off x="2028031" y="1920875"/>
            <a:ext cx="10744200" cy="6659440"/>
            <a:chOff x="2332831" y="1979176"/>
            <a:chExt cx="10744200" cy="665944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91EDBCB9-41E7-8132-CDDB-10DEB7D0FC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4431" y="2999816"/>
              <a:ext cx="5562600" cy="5638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0895CAED-BC27-C4A2-0B8B-F48BE4D9BD0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2831" y="2999815"/>
              <a:ext cx="5029200" cy="5638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Imagem 7">
              <a:extLst>
                <a:ext uri="{FF2B5EF4-FFF2-40B4-BE49-F238E27FC236}">
                  <a16:creationId xmlns:a16="http://schemas.microsoft.com/office/drawing/2014/main" id="{7C8F3413-A64B-8AD8-618D-ABE13580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59" b="89706" l="9494" r="93038">
                          <a14:foregroundMark x1="93038" y1="14706" x2="93038" y2="147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81818" y="2999815"/>
              <a:ext cx="1195213" cy="1028791"/>
            </a:xfrm>
            <a:prstGeom prst="rect">
              <a:avLst/>
            </a:prstGeom>
          </p:spPr>
        </p:pic>
        <p:pic>
          <p:nvPicPr>
            <p:cNvPr id="15" name="Imagem 8">
              <a:extLst>
                <a:ext uri="{FF2B5EF4-FFF2-40B4-BE49-F238E27FC236}">
                  <a16:creationId xmlns:a16="http://schemas.microsoft.com/office/drawing/2014/main" id="{B03FA107-C91C-2E3B-93AA-15CF7F98F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4521" y1="48980" x2="44521" y2="48980"/>
                          <a14:foregroundMark x1="36301" y1="62585" x2="72603" y2="27211"/>
                          <a14:foregroundMark x1="10274" y1="15646" x2="10274" y2="1564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2448" y="2999815"/>
              <a:ext cx="1390844" cy="1400370"/>
            </a:xfrm>
            <a:prstGeom prst="rect">
              <a:avLst/>
            </a:prstGeom>
          </p:spPr>
        </p:pic>
        <p:sp>
          <p:nvSpPr>
            <p:cNvPr id="16" name="CaixaDeTexto 1">
              <a:extLst>
                <a:ext uri="{FF2B5EF4-FFF2-40B4-BE49-F238E27FC236}">
                  <a16:creationId xmlns:a16="http://schemas.microsoft.com/office/drawing/2014/main" id="{C988AD36-C83B-3E45-12F5-DDCCBA67373A}"/>
                </a:ext>
              </a:extLst>
            </p:cNvPr>
            <p:cNvSpPr txBox="1"/>
            <p:nvPr/>
          </p:nvSpPr>
          <p:spPr>
            <a:xfrm>
              <a:off x="2663680" y="1979176"/>
              <a:ext cx="3962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/>
                <a:t>ANTES</a:t>
              </a:r>
            </a:p>
          </p:txBody>
        </p:sp>
        <p:sp>
          <p:nvSpPr>
            <p:cNvPr id="17" name="CaixaDeTexto 11">
              <a:extLst>
                <a:ext uri="{FF2B5EF4-FFF2-40B4-BE49-F238E27FC236}">
                  <a16:creationId xmlns:a16="http://schemas.microsoft.com/office/drawing/2014/main" id="{C722AB56-8C7C-3B5F-EF15-D955457953A0}"/>
                </a:ext>
              </a:extLst>
            </p:cNvPr>
            <p:cNvSpPr txBox="1"/>
            <p:nvPr/>
          </p:nvSpPr>
          <p:spPr>
            <a:xfrm>
              <a:off x="8314531" y="1979176"/>
              <a:ext cx="3962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/>
                <a:t>DEPOIS</a:t>
              </a:r>
            </a:p>
          </p:txBody>
        </p:sp>
      </p:grpSp>
      <p:pic>
        <p:nvPicPr>
          <p:cNvPr id="18" name="Espaço Reservado para Conteúdo 5">
            <a:extLst>
              <a:ext uri="{FF2B5EF4-FFF2-40B4-BE49-F238E27FC236}">
                <a16:creationId xmlns:a16="http://schemas.microsoft.com/office/drawing/2014/main" id="{1CB79011-B3D2-0289-14DC-66ADF1183B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027" y1="41053" x2="49027" y2="41053"/>
                        <a14:foregroundMark x1="48249" y1="43158" x2="61479" y2="43860"/>
                        <a14:foregroundMark x1="33852" y1="43860" x2="62257" y2="43158"/>
                        <a14:foregroundMark x1="39689" y1="62105" x2="74708" y2="63509"/>
                        <a14:foregroundMark x1="41634" y1="84561" x2="68872" y2="85263"/>
                        <a14:foregroundMark x1="25681" y1="27018" x2="25681" y2="27018"/>
                        <a14:foregroundMark x1="25681" y1="46316" x2="25681" y2="46316"/>
                        <a14:foregroundMark x1="77432" y1="27018" x2="77432" y2="27018"/>
                        <a14:foregroundMark x1="81323" y1="45965" x2="81323" y2="45965"/>
                        <a14:foregroundMark x1="26070" y1="65965" x2="26070" y2="65965"/>
                        <a14:foregroundMark x1="78988" y1="65965" x2="78988" y2="6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11" y="8545459"/>
            <a:ext cx="2106120" cy="21542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98CED1-0ED3-74E9-43DB-06551C748773}"/>
              </a:ext>
            </a:extLst>
          </p:cNvPr>
          <p:cNvSpPr txBox="1"/>
          <p:nvPr/>
        </p:nvSpPr>
        <p:spPr>
          <a:xfrm>
            <a:off x="3480198" y="625475"/>
            <a:ext cx="7496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PADRONIZAÇÃO</a:t>
            </a:r>
          </a:p>
        </p:txBody>
      </p:sp>
    </p:spTree>
    <p:extLst>
      <p:ext uri="{BB962C8B-B14F-4D97-AF65-F5344CB8AC3E}">
        <p14:creationId xmlns:p14="http://schemas.microsoft.com/office/powerpoint/2010/main" val="40295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EE1DE31EB6C4992BE0353A3D00440" ma:contentTypeVersion="13" ma:contentTypeDescription="Create a new document." ma:contentTypeScope="" ma:versionID="bffdd55009e17a3db9f8fba9e0d5650b">
  <xsd:schema xmlns:xsd="http://www.w3.org/2001/XMLSchema" xmlns:xs="http://www.w3.org/2001/XMLSchema" xmlns:p="http://schemas.microsoft.com/office/2006/metadata/properties" xmlns:ns2="b6cf4dd4-5b48-4430-8e04-fe55cd8390e7" xmlns:ns3="7f65444a-1502-4129-9b77-8776a7d25186" targetNamespace="http://schemas.microsoft.com/office/2006/metadata/properties" ma:root="true" ma:fieldsID="870c1d9893eb13461c4941c6fc76c03d" ns2:_="" ns3:_="">
    <xsd:import namespace="b6cf4dd4-5b48-4430-8e04-fe55cd8390e7"/>
    <xsd:import namespace="7f65444a-1502-4129-9b77-8776a7d2518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4dd4-5b48-4430-8e04-fe55cd8390e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5444a-1502-4129-9b77-8776a7d251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80f6077-6390-4f5b-b308-415370b5288c}" ma:internalName="TaxCatchAll" ma:showField="CatchAllData" ma:web="7f65444a-1502-4129-9b77-8776a7d25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b6cf4dd4-5b48-4430-8e04-fe55cd8390e7" xsi:nil="true"/>
    <TaxCatchAll xmlns="7f65444a-1502-4129-9b77-8776a7d25186" xsi:nil="true"/>
    <lcf76f155ced4ddcb4097134ff3c332f xmlns="b6cf4dd4-5b48-4430-8e04-fe55cd8390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4C3857-4054-4EAB-8E43-C5C9BAF9B33D}"/>
</file>

<file path=customXml/itemProps2.xml><?xml version="1.0" encoding="utf-8"?>
<ds:datastoreItem xmlns:ds="http://schemas.openxmlformats.org/officeDocument/2006/customXml" ds:itemID="{631399F4-D8D2-4C1F-9A09-80E305C10C49}"/>
</file>

<file path=customXml/itemProps3.xml><?xml version="1.0" encoding="utf-8"?>
<ds:datastoreItem xmlns:ds="http://schemas.openxmlformats.org/officeDocument/2006/customXml" ds:itemID="{0D7F03FC-D371-40AC-BFB0-ADDBDE54149C}"/>
</file>

<file path=docMetadata/LabelInfo.xml><?xml version="1.0" encoding="utf-8"?>
<clbl:labelList xmlns:clbl="http://schemas.microsoft.com/office/2020/mipLabelMetadata">
  <clbl:label id="{a7f2ec83-e677-438d-afb7-4c7c0dbc872b}" enabled="1" method="Standard" siteId="{3bc062e4-ac9d-4c17-b4dd-3aad637ff1a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1662</TotalTime>
  <Words>321</Words>
  <Application>Microsoft Office PowerPoint</Application>
  <PresentationFormat>Personalizar</PresentationFormat>
  <Paragraphs>134</Paragraphs>
  <Slides>17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Bahnschrift</vt:lpstr>
      <vt:lpstr>Calibri</vt:lpstr>
      <vt:lpstr>Corbel</vt:lpstr>
      <vt:lpstr>Parallax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DE PENSAMENTO</vt:lpstr>
      <vt:lpstr>PLANO DE MANUTENÇÃO</vt:lpstr>
      <vt:lpstr>Apresentação do PowerPoint</vt:lpstr>
      <vt:lpstr>Apresentação do PowerPoint</vt:lpstr>
      <vt:lpstr>OBRIGADO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PEREIRA DOS SANTOS</dc:creator>
  <cp:lastModifiedBy>RENATO PEREIRA DOS SANTOS</cp:lastModifiedBy>
  <cp:revision>69</cp:revision>
  <dcterms:created xsi:type="dcterms:W3CDTF">2024-11-23T19:46:23Z</dcterms:created>
  <dcterms:modified xsi:type="dcterms:W3CDTF">2025-06-16T23:29:38Z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2024-11-23T00:00:00Z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2024-11-23T00:00:00Z</vt:filetime>
  </property>
  <property fmtid="{D5CDD505-2E9C-101B-9397-08002B2CF9AE}" pid="5" name="ContentTypeId">
    <vt:lpwstr>0x0101009AFEE1DE31EB6C4992BE0353A3D00440</vt:lpwstr>
  </property>
</Properties>
</file>