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8" r:id="rId1"/>
  </p:sldMasterIdLst>
  <p:handoutMasterIdLst>
    <p:handoutMasterId r:id="rId19"/>
  </p:handoutMasterIdLst>
  <p:sldIdLst>
    <p:sldId id="256" r:id="rId2"/>
    <p:sldId id="281" r:id="rId3"/>
    <p:sldId id="283" r:id="rId4"/>
    <p:sldId id="282" r:id="rId5"/>
    <p:sldId id="284" r:id="rId6"/>
    <p:sldId id="259" r:id="rId7"/>
    <p:sldId id="257" r:id="rId8"/>
    <p:sldId id="260" r:id="rId9"/>
    <p:sldId id="264" r:id="rId10"/>
    <p:sldId id="263" r:id="rId11"/>
    <p:sldId id="261" r:id="rId12"/>
    <p:sldId id="266" r:id="rId13"/>
    <p:sldId id="262" r:id="rId14"/>
    <p:sldId id="265" r:id="rId15"/>
    <p:sldId id="268" r:id="rId16"/>
    <p:sldId id="267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o soares de sousa" initials="rsds" lastIdx="1" clrIdx="0">
    <p:extLst>
      <p:ext uri="{19B8F6BF-5375-455C-9EA6-DF929625EA0E}">
        <p15:presenceInfo xmlns:p15="http://schemas.microsoft.com/office/powerpoint/2012/main" userId="3826424317ded8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35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2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3CCCB21-0EED-4AEB-918F-EA3D58284F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47015C3-5300-4455-B26F-BB567E14A9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7B1B-45F8-4F77-B427-6157C2484723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8B20E5-147F-47B9-A240-D397B53E65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4F5669-3E40-4E4A-8EE8-9CFFAE38D2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D051D-83C3-4FA1-B446-C04F51E003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494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56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41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814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356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17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737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03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97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47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71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21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7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32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32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19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47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svgsilh.com/pt/9e9e9e/image/146921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0000"/>
            <a:lum/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797FA-724A-49D1-848D-83065E32A471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DECF-1BDB-4828-A2B9-177307E8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186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  <p:sldLayoutId id="214748413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fif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54016"/>
          </a:xfrm>
          <a:prstGeom prst="rect">
            <a:avLst/>
          </a:prstGeom>
          <a:blipFill dpi="0" rotWithShape="1">
            <a:blip r:embed="rId3">
              <a:alphaModFix amt="99000"/>
            </a:blip>
            <a:srcRect/>
            <a:stretch>
              <a:fillRect/>
            </a:stretch>
          </a:blipFill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F4F59C7E-A9B5-425E-AC02-D1B7DAEE9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2529"/>
            <a:ext cx="9144000" cy="4642339"/>
          </a:xfr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ETEC JÚLIO DE MESQUITA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TECNICO EM MECÂNICA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CARRO DE TRANSPORTE DE CARGA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Monteiro dos Santos / Luciano de Oliveira / Nathan Henrique Lemes Pinto / Márcio Ferreira dos Santos / Wanderson da Silva Brito / Paulo Francisco dos Santos / Rodrigo Soares de Sousa /  Matheus Machado da Silva / Roger Peixoto Macedo / Guilherme de Rodrigues de Novaes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243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F03087-6E9C-47CD-88B8-5148C1934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F2D2DA-1B58-4E97-83C0-723E30052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8" y="2560019"/>
            <a:ext cx="5165732" cy="374110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66E5D79-5F5A-4477-85AD-E10D8BC71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62" y="2560019"/>
            <a:ext cx="5262896" cy="3807729"/>
          </a:xfrm>
          <a:prstGeom prst="rect">
            <a:avLst/>
          </a:prstGeom>
        </p:spPr>
      </p:pic>
      <p:sp>
        <p:nvSpPr>
          <p:cNvPr id="14" name="Título 11">
            <a:extLst>
              <a:ext uri="{FF2B5EF4-FFF2-40B4-BE49-F238E27FC236}">
                <a16:creationId xmlns:a16="http://schemas.microsoft.com/office/drawing/2014/main" id="{5E099C1E-2E97-4220-9857-B2A978CC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1495424"/>
            <a:ext cx="11832949" cy="932007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Sistema de transmissão </a:t>
            </a:r>
          </a:p>
        </p:txBody>
      </p:sp>
    </p:spTree>
    <p:extLst>
      <p:ext uri="{BB962C8B-B14F-4D97-AF65-F5344CB8AC3E}">
        <p14:creationId xmlns:p14="http://schemas.microsoft.com/office/powerpoint/2010/main" val="425827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50D920E-DB1E-4087-8409-9490BCB7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elétrico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9C2B88-9A11-488A-A446-2897E05B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F76115-D601-4135-BEDD-EA811D478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168305"/>
            <a:ext cx="5684516" cy="5125899"/>
          </a:xfrm>
          <a:prstGeom prst="rect">
            <a:avLst/>
          </a:prstGeom>
        </p:spPr>
      </p:pic>
      <p:pic>
        <p:nvPicPr>
          <p:cNvPr id="15" name="Espaço Reservado para Conteúdo 4">
            <a:extLst>
              <a:ext uri="{FF2B5EF4-FFF2-40B4-BE49-F238E27FC236}">
                <a16:creationId xmlns:a16="http://schemas.microsoft.com/office/drawing/2014/main" id="{F6DF0091-7241-4975-8693-3CEF1745A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36" y="2085185"/>
            <a:ext cx="2451098" cy="260451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7599A95-1AFF-4207-A362-BD3D6B6EC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33" y="2085185"/>
            <a:ext cx="2404741" cy="260451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018D54E-93A4-4D24-818B-DCBA2279B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36" y="4689695"/>
            <a:ext cx="2451096" cy="260451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BCFFEB9-A47E-4012-994E-6E288E593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5" y="4689695"/>
            <a:ext cx="2400299" cy="26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1CDA581-B64F-4623-9E77-726DD9725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543175"/>
            <a:ext cx="6072188" cy="4048125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AC1D15-7822-4C94-9407-2CC384BE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A026E668-597A-4A4E-B2B5-F1878A03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5E4EFF-DC95-47AE-B6DD-0D658A368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3209926"/>
            <a:ext cx="49911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228506E-61E4-4218-9542-252542DD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3ADB7DC3-3F61-4367-B159-95A5141DB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5300" y="813803"/>
            <a:ext cx="4628927" cy="7458077"/>
          </a:xfrm>
        </p:spPr>
      </p:pic>
      <p:sp>
        <p:nvSpPr>
          <p:cNvPr id="17" name="Título 5">
            <a:extLst>
              <a:ext uri="{FF2B5EF4-FFF2-40B4-BE49-F238E27FC236}">
                <a16:creationId xmlns:a16="http://schemas.microsoft.com/office/drawing/2014/main" id="{AFD840F7-E50A-4C3C-ACC0-ACB8820F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 PWM </a:t>
            </a:r>
          </a:p>
        </p:txBody>
      </p:sp>
    </p:spTree>
    <p:extLst>
      <p:ext uri="{BB962C8B-B14F-4D97-AF65-F5344CB8AC3E}">
        <p14:creationId xmlns:p14="http://schemas.microsoft.com/office/powerpoint/2010/main" val="5796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F6308B-9FA7-43AF-AEF3-3CB639B1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C58A2CD5-F96E-4017-8F38-41D076B82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20" y="2962741"/>
            <a:ext cx="2422652" cy="2671608"/>
          </a:xfrm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B83BDDAC-73DB-4BAD-9D8F-FAC5FC70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CONTROLE</a:t>
            </a:r>
          </a:p>
        </p:txBody>
      </p:sp>
      <p:grpSp>
        <p:nvGrpSpPr>
          <p:cNvPr id="9" name="Group 71880">
            <a:extLst>
              <a:ext uri="{FF2B5EF4-FFF2-40B4-BE49-F238E27FC236}">
                <a16:creationId xmlns:a16="http://schemas.microsoft.com/office/drawing/2014/main" id="{AAFDE20F-71DF-48D4-ABF5-FC8F4AE9685F}"/>
              </a:ext>
            </a:extLst>
          </p:cNvPr>
          <p:cNvGrpSpPr/>
          <p:nvPr/>
        </p:nvGrpSpPr>
        <p:grpSpPr>
          <a:xfrm>
            <a:off x="491503" y="2167611"/>
            <a:ext cx="5951539" cy="4689695"/>
            <a:chOff x="2" y="0"/>
            <a:chExt cx="5403861" cy="3962400"/>
          </a:xfrm>
        </p:grpSpPr>
        <p:pic>
          <p:nvPicPr>
            <p:cNvPr id="10" name="Picture 2540">
              <a:extLst>
                <a:ext uri="{FF2B5EF4-FFF2-40B4-BE49-F238E27FC236}">
                  <a16:creationId xmlns:a16="http://schemas.microsoft.com/office/drawing/2014/main" id="{17791717-D33C-43BC-B75A-0F8CF533105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61374" y="0"/>
              <a:ext cx="2642489" cy="3962400"/>
            </a:xfrm>
            <a:prstGeom prst="rect">
              <a:avLst/>
            </a:prstGeom>
          </p:spPr>
        </p:pic>
        <p:pic>
          <p:nvPicPr>
            <p:cNvPr id="11" name="Picture 2542">
              <a:extLst>
                <a:ext uri="{FF2B5EF4-FFF2-40B4-BE49-F238E27FC236}">
                  <a16:creationId xmlns:a16="http://schemas.microsoft.com/office/drawing/2014/main" id="{E74BB2C6-9418-4266-BADC-7F967133483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 rot="5399999">
              <a:off x="-592771" y="595947"/>
              <a:ext cx="3953129" cy="2767584"/>
            </a:xfrm>
            <a:prstGeom prst="rect">
              <a:avLst/>
            </a:prstGeom>
          </p:spPr>
        </p:pic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BB125365-FBDD-45AC-9B4C-76C120C8C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98" y="2962740"/>
            <a:ext cx="2693039" cy="26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0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87973DB-E636-45BE-A32A-94588421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1" y="2279871"/>
            <a:ext cx="3338579" cy="4561781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693517-6A65-4097-ABCE-AB56EFE8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sp>
        <p:nvSpPr>
          <p:cNvPr id="5" name="Título 5">
            <a:extLst>
              <a:ext uri="{FF2B5EF4-FFF2-40B4-BE49-F238E27FC236}">
                <a16:creationId xmlns:a16="http://schemas.microsoft.com/office/drawing/2014/main" id="{9FE4A5E3-1CA2-4BDC-BE39-471CA38F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007FAF-A4B9-4C38-BC07-B6862E087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2530888"/>
            <a:ext cx="5395010" cy="40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1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vação de Tela 1">
            <a:hlinkClick r:id="" action="ppaction://media"/>
            <a:extLst>
              <a:ext uri="{FF2B5EF4-FFF2-40B4-BE49-F238E27FC236}">
                <a16:creationId xmlns:a16="http://schemas.microsoft.com/office/drawing/2014/main" id="{8A89E870-77E1-4584-9937-B13E9F3702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75" y="1410745"/>
            <a:ext cx="9453563" cy="5313906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F82CA1-EF1C-4EFE-AE93-EF9348846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2F82CA1-EF1C-4EFE-AE93-EF934884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BB8A3C7-B841-416A-86B9-83622C2A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06C00E9-0F61-4FDF-9B0A-899B84F39A0B}"/>
              </a:ext>
            </a:extLst>
          </p:cNvPr>
          <p:cNvSpPr/>
          <p:nvPr/>
        </p:nvSpPr>
        <p:spPr>
          <a:xfrm>
            <a:off x="638176" y="2735300"/>
            <a:ext cx="111918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Queremos agradecer a todos os professores e membros da </a:t>
            </a:r>
            <a:r>
              <a:rPr lang="pt-B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</a:t>
            </a: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Júlio de Mesquita, pelo tempo de colaboração e empenho com nosso conhecimento, e obrigado por todos os ensinamentos .</a:t>
            </a:r>
          </a:p>
        </p:txBody>
      </p:sp>
    </p:spTree>
    <p:extLst>
      <p:ext uri="{BB962C8B-B14F-4D97-AF65-F5344CB8AC3E}">
        <p14:creationId xmlns:p14="http://schemas.microsoft.com/office/powerpoint/2010/main" val="359988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260BE-9D5C-473C-B3CE-C71FA873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552" y="919439"/>
            <a:ext cx="3932237" cy="1600200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</a:t>
            </a:r>
            <a:r>
              <a:rPr lang="pt-BR" dirty="0"/>
              <a:t> 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B562A9E-A24F-4333-9246-59B3E07F9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" y="1581176"/>
            <a:ext cx="5285791" cy="4750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04249-50FD-4E6B-BE98-78CD3F256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8553" y="2519639"/>
            <a:ext cx="3932237" cy="3811588"/>
          </a:xfrm>
        </p:spPr>
        <p:txBody>
          <a:bodyPr>
            <a:normAutofit lnSpcReduction="10000"/>
          </a:bodyPr>
          <a:lstStyle/>
          <a:p>
            <a:pPr algn="ctr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 um carrinho de transporte de carga motorizado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6A4EF7C-5037-46C8-9BEE-53BB4780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6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3BBD6E74-5A87-4FF0-B802-412475E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879944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Diário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pt-B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ANTT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D819258-53FD-4AEF-85D2-351BF953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" y="2160104"/>
            <a:ext cx="10933043" cy="414793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9BE4915-D8B6-4FE1-B971-A3F859E0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4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A1EB4-021E-4D08-BC0D-2050F266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63186"/>
            <a:ext cx="4810539" cy="16002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br>
              <a:rPr lang="pt-BR" b="1" dirty="0">
                <a:solidFill>
                  <a:schemeClr val="bg1"/>
                </a:solidFill>
              </a:rPr>
            </a:b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C4088D-883D-4F6B-A07A-267EE1D8C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91" y="3046412"/>
            <a:ext cx="3932237" cy="3811588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 do software Autodesk Inventor, para o desenvolvimento do equipamento.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4C518E-11DA-4D5E-AFDE-D68E48BE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13"/>
            <a:ext cx="12192000" cy="1280160"/>
          </a:xfrm>
          <a:prstGeom prst="rect">
            <a:avLst/>
          </a:prstGeom>
        </p:spPr>
      </p:pic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497FC9FF-1970-4B11-BF41-FAEA351D58CC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9" y="1547446"/>
            <a:ext cx="6631797" cy="4951827"/>
          </a:xfrm>
        </p:spPr>
      </p:pic>
    </p:spTree>
    <p:extLst>
      <p:ext uri="{BB962C8B-B14F-4D97-AF65-F5344CB8AC3E}">
        <p14:creationId xmlns:p14="http://schemas.microsoft.com/office/powerpoint/2010/main" val="76073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235CB6-7DDF-4723-932D-51971C88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160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4A978CB8-F88E-4025-8BB2-25549FD98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60885"/>
              </p:ext>
            </p:extLst>
          </p:nvPr>
        </p:nvGraphicFramePr>
        <p:xfrm>
          <a:off x="186651" y="1587082"/>
          <a:ext cx="11171583" cy="4827108"/>
        </p:xfrm>
        <a:graphic>
          <a:graphicData uri="http://schemas.openxmlformats.org/drawingml/2006/table">
            <a:tbl>
              <a:tblPr/>
              <a:tblGrid>
                <a:gridCol w="8900437">
                  <a:extLst>
                    <a:ext uri="{9D8B030D-6E8A-4147-A177-3AD203B41FA5}">
                      <a16:colId xmlns:a16="http://schemas.microsoft.com/office/drawing/2014/main" val="3406232520"/>
                    </a:ext>
                  </a:extLst>
                </a:gridCol>
                <a:gridCol w="2271146">
                  <a:extLst>
                    <a:ext uri="{9D8B030D-6E8A-4147-A177-3AD203B41FA5}">
                      <a16:colId xmlns:a16="http://schemas.microsoft.com/office/drawing/2014/main" val="669233278"/>
                    </a:ext>
                  </a:extLst>
                </a:gridCol>
              </a:tblGrid>
              <a:tr h="2417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ORÇAMENTO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11945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MOTORREDUTORA3:C16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R$ 398,00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990062"/>
                  </a:ext>
                </a:extLst>
              </a:tr>
              <a:tr h="18429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ESTRUTURA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R$ 100,00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09739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CONTROLADOR DE VELOCIDADE/ VELOCIMETRO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R$ 154,13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546376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CORRENTE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R$ 65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086318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EIXO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253666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RODA/FREIOS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R$ 65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82454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CONDUTOR AZUL (MEDIDA Ø 4MM)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R$ 9,50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405353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CONDUTOR PRETO (MEDIDA Ø 4MM)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R$ 9,50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298331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CONDUTOR VERMELHO(MEDIDA Ø 2,5MM)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R$ 8,50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624664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CONDUTOR PRETO(MEDIDA Ø 2,5MM)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R$ 8,90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377059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DIJUNTOR BIPOLAR C20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R$ 34,90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51762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 CHAVEADA 12V 18AH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R$ 45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87272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PLACA PWM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R$ 154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61781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12V DC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R$ 345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656872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CONECTORES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R$ 50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83831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CONECTOR BORNE NEUTRO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944237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12V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R$ 26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56898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PASSAGEM (POTENCIA)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R$ 26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080315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PASSAGEM (COMANDO)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R$ 37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799157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BOTÃO GANGORA ON/OFF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R$ 17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8525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BOTÃO EMERGENCIA COGUMELO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R$ 22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61485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BORNES 110V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R$ 125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34068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BORNES 12V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R$ 125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475579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BATERIA 12V BATERIA 12V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R$ 120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512209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CHAPA ACRILICO 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081931"/>
                  </a:ext>
                </a:extLst>
              </a:tr>
              <a:tr h="168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R$ 2.040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75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04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8C426A4-1F71-46E3-A9AF-070ADE737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70991"/>
          </a:xfrm>
          <a:prstGeom prst="rect">
            <a:avLst/>
          </a:prstGeom>
        </p:spPr>
      </p:pic>
      <p:sp>
        <p:nvSpPr>
          <p:cNvPr id="23" name="Título 22">
            <a:extLst>
              <a:ext uri="{FF2B5EF4-FFF2-40B4-BE49-F238E27FC236}">
                <a16:creationId xmlns:a16="http://schemas.microsoft.com/office/drawing/2014/main" id="{A3AE2A77-2721-433F-BCDF-2D581129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70990"/>
            <a:ext cx="9905998" cy="891209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FABRICAÇÃO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1B5B11E-448E-48E5-BA8C-957964A8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8" y="2303762"/>
            <a:ext cx="5057776" cy="438408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A3C41C3-D60B-486E-B121-829AF3B86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8" y="2494263"/>
            <a:ext cx="4903784" cy="41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1280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302" y="1437464"/>
            <a:ext cx="11129395" cy="969263"/>
          </a:xfrm>
        </p:spPr>
        <p:txBody>
          <a:bodyPr>
            <a:noAutofit/>
          </a:bodyPr>
          <a:lstStyle/>
          <a:p>
            <a:pPr marL="0" indent="0" algn="ctr">
              <a:lnSpc>
                <a:spcPts val="3950"/>
              </a:lnSpc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utilizados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açoS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 1010,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 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534C5D5D-B22E-4DF1-BB05-8EFEF1F69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4" y="2605230"/>
            <a:ext cx="4261837" cy="4335012"/>
          </a:xfr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3F29455-1329-4C7B-88C1-A9426F440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605230"/>
            <a:ext cx="4171950" cy="43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0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DF8EF5B-E07C-4205-93B5-2FBDC9D0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A0AAC48C-A2FE-446A-B856-923ED05A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1495424"/>
            <a:ext cx="11832949" cy="932007"/>
          </a:xfrm>
        </p:spPr>
        <p:txBody>
          <a:bodyPr/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PROCESSOs</a:t>
            </a:r>
            <a:r>
              <a:rPr lang="pt-BR" b="1" dirty="0">
                <a:solidFill>
                  <a:schemeClr val="bg1"/>
                </a:solidFill>
              </a:rPr>
              <a:t> DE MONTAGEM 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21A72B2B-681F-4E34-A9B6-3C5072F16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54" y="2633103"/>
            <a:ext cx="5261109" cy="399629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27AD2DD-DD3D-4FD6-995E-CA65E6E70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" y="2633104"/>
            <a:ext cx="4990763" cy="39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6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5084D8C-2D07-4460-A7DB-9FD58F35A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0816" y="1163004"/>
            <a:ext cx="3648072" cy="6485461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0365470-A421-48A6-8CEC-CEB47C718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"/>
            <a:ext cx="12192000" cy="12801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73295A-0C46-4DF2-A88B-DF5FBD241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2382875"/>
            <a:ext cx="5295104" cy="4045718"/>
          </a:xfrm>
          <a:prstGeom prst="rect">
            <a:avLst/>
          </a:prstGeom>
        </p:spPr>
      </p:pic>
      <p:sp>
        <p:nvSpPr>
          <p:cNvPr id="7" name="Título 5">
            <a:extLst>
              <a:ext uri="{FF2B5EF4-FFF2-40B4-BE49-F238E27FC236}">
                <a16:creationId xmlns:a16="http://schemas.microsoft.com/office/drawing/2014/main" id="{BAC54F1D-0DD6-4092-B69F-13FF0914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1495424"/>
            <a:ext cx="12144376" cy="672881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MOTORREDUTOR</a:t>
            </a:r>
          </a:p>
        </p:txBody>
      </p:sp>
    </p:spTree>
    <p:extLst>
      <p:ext uri="{BB962C8B-B14F-4D97-AF65-F5344CB8AC3E}">
        <p14:creationId xmlns:p14="http://schemas.microsoft.com/office/powerpoint/2010/main" val="3457760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EE1DE31EB6C4992BE0353A3D00440" ma:contentTypeVersion="13" ma:contentTypeDescription="Create a new document." ma:contentTypeScope="" ma:versionID="bffdd55009e17a3db9f8fba9e0d5650b">
  <xsd:schema xmlns:xsd="http://www.w3.org/2001/XMLSchema" xmlns:xs="http://www.w3.org/2001/XMLSchema" xmlns:p="http://schemas.microsoft.com/office/2006/metadata/properties" xmlns:ns2="b6cf4dd4-5b48-4430-8e04-fe55cd8390e7" xmlns:ns3="7f65444a-1502-4129-9b77-8776a7d25186" targetNamespace="http://schemas.microsoft.com/office/2006/metadata/properties" ma:root="true" ma:fieldsID="870c1d9893eb13461c4941c6fc76c03d" ns2:_="" ns3:_="">
    <xsd:import namespace="b6cf4dd4-5b48-4430-8e04-fe55cd8390e7"/>
    <xsd:import namespace="7f65444a-1502-4129-9b77-8776a7d2518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4dd4-5b48-4430-8e04-fe55cd8390e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5444a-1502-4129-9b77-8776a7d251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80f6077-6390-4f5b-b308-415370b5288c}" ma:internalName="TaxCatchAll" ma:showField="CatchAllData" ma:web="7f65444a-1502-4129-9b77-8776a7d25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b6cf4dd4-5b48-4430-8e04-fe55cd8390e7" xsi:nil="true"/>
    <TaxCatchAll xmlns="7f65444a-1502-4129-9b77-8776a7d25186" xsi:nil="true"/>
    <lcf76f155ced4ddcb4097134ff3c332f xmlns="b6cf4dd4-5b48-4430-8e04-fe55cd8390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6D03B6-6D73-4AA1-A50B-FE7EB92C88F2}"/>
</file>

<file path=customXml/itemProps2.xml><?xml version="1.0" encoding="utf-8"?>
<ds:datastoreItem xmlns:ds="http://schemas.openxmlformats.org/officeDocument/2006/customXml" ds:itemID="{E9CB054B-9053-4BA3-B9ED-C3CF82713CCC}"/>
</file>

<file path=customXml/itemProps3.xml><?xml version="1.0" encoding="utf-8"?>
<ds:datastoreItem xmlns:ds="http://schemas.openxmlformats.org/officeDocument/2006/customXml" ds:itemID="{D4C19D7C-062D-4140-9E48-45BA6B6D59D8}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1097</TotalTime>
  <Words>320</Words>
  <Application>Microsoft Office PowerPoint</Application>
  <PresentationFormat>Widescreen</PresentationFormat>
  <Paragraphs>77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Tw Cen MT</vt:lpstr>
      <vt:lpstr>Circuito</vt:lpstr>
      <vt:lpstr>Apresentação do PowerPoint</vt:lpstr>
      <vt:lpstr>    Proposta </vt:lpstr>
      <vt:lpstr>Diário de gANTT</vt:lpstr>
      <vt:lpstr>DESENVoLVIMEnTO </vt:lpstr>
      <vt:lpstr>Apresentação do PowerPoint</vt:lpstr>
      <vt:lpstr>PROCESSO DE FABRICAÇÃO</vt:lpstr>
      <vt:lpstr>Materiais utilizados: açoS SAE 1010, sOLDA mag </vt:lpstr>
      <vt:lpstr>PROCESSOs DE MONTAGEM </vt:lpstr>
      <vt:lpstr>MOTORREDUTOR</vt:lpstr>
      <vt:lpstr>Sistema de transmissão </vt:lpstr>
      <vt:lpstr>sistema elétrico</vt:lpstr>
      <vt:lpstr>BATERIA</vt:lpstr>
      <vt:lpstr>PLACA PWM </vt:lpstr>
      <vt:lpstr>sistema DE CONTROLE</vt:lpstr>
      <vt:lpstr>CONCLUSÃO</vt:lpstr>
      <vt:lpstr>Apresentação do PowerPoint</vt:lpstr>
      <vt:lpstr>AGRADECIMENTOS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RODRIGUES DE NOVAES</dc:creator>
  <cp:lastModifiedBy>JULYA MONTEIRO DOS SANTOS</cp:lastModifiedBy>
  <cp:revision>25</cp:revision>
  <dcterms:created xsi:type="dcterms:W3CDTF">2025-06-10T00:17:51Z</dcterms:created>
  <dcterms:modified xsi:type="dcterms:W3CDTF">2025-06-17T01:20:47Z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0x0101009AFEE1DE31EB6C4992BE0353A3D00440</vt:lpwstr>
  </property>
</Properties>
</file>