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2" r:id="rId4"/>
    <p:sldId id="273" r:id="rId5"/>
    <p:sldId id="258" r:id="rId6"/>
    <p:sldId id="261" r:id="rId7"/>
    <p:sldId id="265" r:id="rId8"/>
    <p:sldId id="266" r:id="rId9"/>
    <p:sldId id="269" r:id="rId10"/>
    <p:sldId id="270" r:id="rId11"/>
    <p:sldId id="267" r:id="rId12"/>
    <p:sldId id="262" r:id="rId13"/>
    <p:sldId id="271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64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A52664B-B87C-4955-BA22-1AC6BF97924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EB63D89-A74D-4678-B8D3-3587B4474F64}" type="slidenum">
              <a:rPr lang="pt-BR" smtClean="0"/>
              <a:t>‹nº›</a:t>
            </a:fld>
            <a:endParaRPr lang="pt-B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24976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664B-B87C-4955-BA22-1AC6BF97924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3D89-A74D-4678-B8D3-3587B4474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85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664B-B87C-4955-BA22-1AC6BF97924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3D89-A74D-4678-B8D3-3587B4474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7551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664B-B87C-4955-BA22-1AC6BF97924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3D89-A74D-4678-B8D3-3587B4474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4771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52664B-B87C-4955-BA22-1AC6BF97924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B63D89-A74D-4678-B8D3-3587B4474F64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89058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664B-B87C-4955-BA22-1AC6BF97924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3D89-A74D-4678-B8D3-3587B4474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905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664B-B87C-4955-BA22-1AC6BF97924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3D89-A74D-4678-B8D3-3587B4474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1553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664B-B87C-4955-BA22-1AC6BF97924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3D89-A74D-4678-B8D3-3587B4474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713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664B-B87C-4955-BA22-1AC6BF97924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3D89-A74D-4678-B8D3-3587B4474F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133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52664B-B87C-4955-BA22-1AC6BF97924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B63D89-A74D-4678-B8D3-3587B4474F64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18983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52664B-B87C-4955-BA22-1AC6BF97924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B63D89-A74D-4678-B8D3-3587B4474F64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7155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A52664B-B87C-4955-BA22-1AC6BF97924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FEB63D89-A74D-4678-B8D3-3587B4474F64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086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27031" y="1534734"/>
            <a:ext cx="9144000" cy="2387600"/>
          </a:xfrm>
        </p:spPr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Robô de Plano Cartesiano</a:t>
            </a:r>
            <a:b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Mark 01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7031" y="3815367"/>
            <a:ext cx="9144000" cy="1655762"/>
          </a:xfrm>
        </p:spPr>
        <p:txBody>
          <a:bodyPr>
            <a:noAutofit/>
          </a:bodyPr>
          <a:lstStyle/>
          <a:p>
            <a:pPr algn="r"/>
            <a:r>
              <a:rPr lang="pt-BR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ETEC Júlio de Mesquita</a:t>
            </a:r>
          </a:p>
          <a:p>
            <a:pPr algn="r"/>
            <a:r>
              <a:rPr lang="pt-BR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Felipe </a:t>
            </a:r>
            <a:r>
              <a:rPr lang="pt-BR" sz="14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Bertão</a:t>
            </a:r>
            <a:r>
              <a:rPr lang="pt-BR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pt-BR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Filipe Cardoso </a:t>
            </a:r>
          </a:p>
          <a:p>
            <a:pPr algn="r"/>
            <a:r>
              <a:rPr lang="pt-BR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Henrique Viana </a:t>
            </a:r>
          </a:p>
          <a:p>
            <a:pPr algn="r"/>
            <a:r>
              <a:rPr lang="pt-BR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João Vitor </a:t>
            </a:r>
          </a:p>
          <a:p>
            <a:pPr algn="r"/>
            <a:r>
              <a:rPr lang="pt-BR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Jonatas Gabriel </a:t>
            </a:r>
          </a:p>
          <a:p>
            <a:pPr algn="r"/>
            <a:r>
              <a:rPr lang="pt-BR" sz="14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Jonattan</a:t>
            </a:r>
            <a:r>
              <a:rPr lang="pt-BR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 Pereira</a:t>
            </a:r>
          </a:p>
        </p:txBody>
      </p:sp>
    </p:spTree>
    <p:extLst>
      <p:ext uri="{BB962C8B-B14F-4D97-AF65-F5344CB8AC3E}">
        <p14:creationId xmlns:p14="http://schemas.microsoft.com/office/powerpoint/2010/main" val="73254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Manual de Operação e Manutenção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2" r="756" b="484"/>
          <a:stretch/>
        </p:blipFill>
        <p:spPr>
          <a:xfrm>
            <a:off x="1371600" y="1609056"/>
            <a:ext cx="5108530" cy="404494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681" r="681" b="598"/>
          <a:stretch/>
        </p:blipFill>
        <p:spPr>
          <a:xfrm>
            <a:off x="6562278" y="1609056"/>
            <a:ext cx="48768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2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WhatsApp Video 2025-06-20 at 17.45.3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9974" y="1719329"/>
            <a:ext cx="6904451" cy="3912696"/>
          </a:xfrm>
        </p:spPr>
      </p:pic>
    </p:spTree>
    <p:extLst>
      <p:ext uri="{BB962C8B-B14F-4D97-AF65-F5344CB8AC3E}">
        <p14:creationId xmlns:p14="http://schemas.microsoft.com/office/powerpoint/2010/main" val="165224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Considerações Finais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28541" y="1690688"/>
            <a:ext cx="1053491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desenvolvimento do Robô Grua Cartesiano representa um avanço significativo na área de robótica e sistemas de automação, </a:t>
            </a:r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aplicando os seguintes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conceitos:</a:t>
            </a:r>
          </a:p>
          <a:p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movimentação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precisa;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tilização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 plano cartesiano para replicar o funcionamento das tradicionais máquinas de fliperama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Ao </a:t>
            </a:r>
            <a:r>
              <a:rPr lang="pt-B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longo deste projeto, foi possível integrar e explorar tecnologias e componentes diversos, como a programação em </a:t>
            </a:r>
            <a:r>
              <a:rPr lang="pt-BR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pt-B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sensores, motores de precisão, e mecanismos de captura, criando um sistema compacto, eficiente e inovador</a:t>
            </a:r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2722563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pt-BR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Muito Obrigado!</a:t>
            </a:r>
            <a:endParaRPr lang="pt-BR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54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53603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28541" y="1690688"/>
            <a:ext cx="105349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Este Trabalho de Conclusão de Curso (TCC) propõe o desenvolvimento de um robô que segue um plano cartesiano e replica a operação de uma máquina de grua. </a:t>
            </a:r>
          </a:p>
          <a:p>
            <a:endParaRPr lang="pt-B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Através </a:t>
            </a:r>
            <a:r>
              <a:rPr lang="pt-B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um mecanismo robótico preciso, o robô será capaz de realizar movimentos controlados no plano cartesiano, com a finalidade de capturar objetos premiados, simulando o funcionamento das máquinas de fliperama eletrônicas tradicionais</a:t>
            </a:r>
            <a:endParaRPr lang="pt-B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11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53603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Dados do Projeto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28541" y="1516559"/>
            <a:ext cx="105349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Este é um projeto de Mecatrônica com foco em automação </a:t>
            </a:r>
          </a:p>
          <a:p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entretenimento que possui os seguintes objetivos:</a:t>
            </a:r>
          </a:p>
          <a:p>
            <a:endParaRPr lang="pt-B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 leve;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 preciso;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 portátil.</a:t>
            </a:r>
          </a:p>
          <a:p>
            <a:endParaRPr lang="pt-BR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trata de um robô de garra que se movimenta através </a:t>
            </a:r>
          </a:p>
          <a:p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um plano cartesiano (X, Y e Z).</a:t>
            </a:r>
            <a:endParaRPr lang="pt-B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r="4393" b="2424"/>
          <a:stretch/>
        </p:blipFill>
        <p:spPr>
          <a:xfrm>
            <a:off x="8731876" y="991463"/>
            <a:ext cx="3129566" cy="49480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6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453980"/>
            <a:ext cx="9601200" cy="653603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Área de Abrangência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28541" y="1339403"/>
            <a:ext cx="105349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projeto será instalado em locais com grande fluxo de pessoas dentro das regiões do Grande ABC e São Paulo, dentre eles:</a:t>
            </a:r>
            <a:endParaRPr lang="pt-B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Escolas;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Universidades;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Shoppings;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Galerias comerciais;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Lanchonetes;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Fliperamas.</a:t>
            </a:r>
            <a:endParaRPr lang="pt-B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19" y="4425341"/>
            <a:ext cx="3516258" cy="2339909"/>
          </a:xfrm>
          <a:prstGeom prst="round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063" y="1996225"/>
            <a:ext cx="3546214" cy="236414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0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28541" y="1690688"/>
            <a:ext cx="105349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Objetivos Gerais: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Desenvolver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um robô automatizado, baseado em um sistema de movimentação cartesiano (X, Y, Z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eplicar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otimizar a mecânica das tradicionais máquinas de grua (captura de prêmios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pt-B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Objetivos Específicos: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Desenvolver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uma estrutura compacta e funcional para o robô de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grua;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Projetar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programar o sistema de controle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automatizado;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Aprimorar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eficiência e precisão do sistema de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captura;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Instalar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robô em ambientes estratégicos de alta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circulação;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Garantir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operação contínua e a manutenção preventiva da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máquina.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1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656" y="4626735"/>
            <a:ext cx="4151649" cy="1868242"/>
          </a:xfrm>
          <a:prstGeom prst="round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976" y="93372"/>
            <a:ext cx="3250329" cy="4439992"/>
          </a:xfrm>
          <a:prstGeom prst="round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Análise: Estrutura Física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24248" y="1428750"/>
            <a:ext cx="1053491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pt-BR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Desenvolver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uma base sólida, compacta e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funcional;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Garantir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mobilidade, agilidade e precisão nas operações de </a:t>
            </a:r>
            <a:endParaRPr lang="pt-B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movimentação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captura de prêmios;</a:t>
            </a:r>
            <a:endParaRPr lang="pt-B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Comportar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 componentes eletrônicos e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mecânicos</a:t>
            </a:r>
            <a:r>
              <a:rPr lang="pt-B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Métodos: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Corte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montagem das placas com medidas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60x40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cm;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ixação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guias lineares horizontais e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verticais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formando </a:t>
            </a:r>
            <a:endParaRPr lang="pt-B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o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plano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cartesiano;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estes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mobilidade com sistema mecânico simulado.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456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r="8268"/>
          <a:stretch/>
        </p:blipFill>
        <p:spPr>
          <a:xfrm>
            <a:off x="8113554" y="1044901"/>
            <a:ext cx="3934631" cy="2085952"/>
          </a:xfrm>
          <a:prstGeom prst="round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374600"/>
            <a:ext cx="9601200" cy="1485900"/>
          </a:xfrm>
        </p:spPr>
        <p:txBody>
          <a:bodyPr/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Análise: Estrutura Elétrica e Mecânica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28541" y="1672170"/>
            <a:ext cx="1053491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Objetivos:</a:t>
            </a:r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Permitir movimentação precisa no eixo X, Y e Z, </a:t>
            </a:r>
            <a:endParaRPr lang="pt-B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ontrole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 garra mecânica e controle da máquina </a:t>
            </a: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com comandos intuitivos.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Métodos: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Fixação dos servos à estrutura;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ntegração e calibração da garra com os eixos cartesianos </a:t>
            </a: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e comandos com </a:t>
            </a:r>
            <a:r>
              <a:rPr lang="pt-B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rogramação dos limites de movimento e precisão;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onfiguração do joystick e display LCD para mensagens </a:t>
            </a: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e instruções.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7300"/>
          <a:stretch/>
        </p:blipFill>
        <p:spPr>
          <a:xfrm>
            <a:off x="8421711" y="3248223"/>
            <a:ext cx="3626474" cy="346167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5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Análise: Programação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04741" y="1618781"/>
            <a:ext cx="1053491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Alimentar e controlar todos os motores </a:t>
            </a: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e dispositivos eletrônicos do robô.</a:t>
            </a:r>
          </a:p>
          <a:p>
            <a:endParaRPr lang="pt-BR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Métodos: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Montagem dos circuitos no </a:t>
            </a:r>
            <a:r>
              <a:rPr lang="pt-B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igação de todos os motores, sensores </a:t>
            </a: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e atuadores conforme o esquema;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rogramação em linguagem C/C++ no </a:t>
            </a:r>
            <a:r>
              <a:rPr lang="pt-B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IDE;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estes de resposta e ajustes de código</a:t>
            </a:r>
            <a:r>
              <a:rPr lang="pt-BR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" b="11013"/>
          <a:stretch/>
        </p:blipFill>
        <p:spPr>
          <a:xfrm>
            <a:off x="8182061" y="1339557"/>
            <a:ext cx="3859685" cy="2202287"/>
          </a:xfrm>
          <a:prstGeom prst="round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916" y="3694493"/>
            <a:ext cx="2786830" cy="243499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Lista de Materiais e Custos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83298"/>
            <a:ext cx="4859557" cy="44386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485" y="1583299"/>
            <a:ext cx="4858395" cy="44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3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C50CC4176D62439B01462EB132964E" ma:contentTypeVersion="9" ma:contentTypeDescription="Create a new document." ma:contentTypeScope="" ma:versionID="15a18be581d42c7bf5a1212b9a0e7319">
  <xsd:schema xmlns:xsd="http://www.w3.org/2001/XMLSchema" xmlns:xs="http://www.w3.org/2001/XMLSchema" xmlns:p="http://schemas.microsoft.com/office/2006/metadata/properties" xmlns:ns2="cfcb5436-373b-410d-abe2-c04f581cb5f8" targetNamespace="http://schemas.microsoft.com/office/2006/metadata/properties" ma:root="true" ma:fieldsID="461610afdb7e405a4c510bb8a4c91293" ns2:_="">
    <xsd:import namespace="cfcb5436-373b-410d-abe2-c04f581cb5f8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b5436-373b-410d-abe2-c04f581cb5f8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cfcb5436-373b-410d-abe2-c04f581cb5f8" xsi:nil="true"/>
  </documentManagement>
</p:properties>
</file>

<file path=customXml/itemProps1.xml><?xml version="1.0" encoding="utf-8"?>
<ds:datastoreItem xmlns:ds="http://schemas.openxmlformats.org/officeDocument/2006/customXml" ds:itemID="{626D79DB-3EA6-416A-BCC2-424C62ECB7BD}"/>
</file>

<file path=customXml/itemProps2.xml><?xml version="1.0" encoding="utf-8"?>
<ds:datastoreItem xmlns:ds="http://schemas.openxmlformats.org/officeDocument/2006/customXml" ds:itemID="{8E21A118-8E66-4C99-9E45-CBB269662A9D}"/>
</file>

<file path=customXml/itemProps3.xml><?xml version="1.0" encoding="utf-8"?>
<ds:datastoreItem xmlns:ds="http://schemas.openxmlformats.org/officeDocument/2006/customXml" ds:itemID="{951B12AA-9D12-4FDE-9552-247B1F730D1E}"/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TM10001105[[fn=Cortar]]</Template>
  <TotalTime>567</TotalTime>
  <Words>575</Words>
  <Application>Microsoft Office PowerPoint</Application>
  <PresentationFormat>Widescreen</PresentationFormat>
  <Paragraphs>88</Paragraphs>
  <Slides>13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6" baseType="lpstr">
      <vt:lpstr>Arial</vt:lpstr>
      <vt:lpstr>Franklin Gothic Book</vt:lpstr>
      <vt:lpstr>Crop</vt:lpstr>
      <vt:lpstr>Robô de Plano Cartesiano Mark 01</vt:lpstr>
      <vt:lpstr>Introdução</vt:lpstr>
      <vt:lpstr>Dados do Projeto</vt:lpstr>
      <vt:lpstr>Área de Abrangência</vt:lpstr>
      <vt:lpstr>Objetivos</vt:lpstr>
      <vt:lpstr>Análise: Estrutura Física</vt:lpstr>
      <vt:lpstr>Análise: Estrutura Elétrica e Mecânica</vt:lpstr>
      <vt:lpstr>Análise: Programação</vt:lpstr>
      <vt:lpstr>Lista de Materiais e Custos</vt:lpstr>
      <vt:lpstr>Manual de Operação e Manutenção</vt:lpstr>
      <vt:lpstr>Apresentação do PowerPoint</vt:lpstr>
      <vt:lpstr>Considerações Finais</vt:lpstr>
      <vt:lpstr>Muito Obrigado!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Titulo do trabalho</dc:title>
  <dc:creator>Usuário</dc:creator>
  <cp:lastModifiedBy>Usuário</cp:lastModifiedBy>
  <cp:revision>40</cp:revision>
  <dcterms:created xsi:type="dcterms:W3CDTF">2025-05-24T16:15:24Z</dcterms:created>
  <dcterms:modified xsi:type="dcterms:W3CDTF">2025-06-21T00:44:38Z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0x01010009C50CC4176D62439B01462EB132964E</vt:lpwstr>
  </property>
</Properties>
</file>