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6"/>
  </p:notesMasterIdLst>
  <p:sldIdLst>
    <p:sldId id="257" r:id="rId5"/>
  </p:sldIdLst>
  <p:sldSz cx="32399288" cy="43200638"/>
  <p:notesSz cx="6889750" cy="100218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606" userDrawn="1">
          <p15:clr>
            <a:srgbClr val="A4A3A4"/>
          </p15:clr>
        </p15:guide>
        <p15:guide id="2" pos="10204"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9B93A85-0A28-7361-F5BE-104434900645}" name="JONHSON DE TARSO SILVA" initials="JS" userId="S::jonhson.silva@etec.sp.gov.br::77475df7-ea0e-447f-8b3b-94447a61292f"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0000"/>
    <a:srgbClr val="47595F"/>
    <a:srgbClr val="080808"/>
    <a:srgbClr val="CC0000"/>
    <a:srgbClr val="27333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E7248C3-8BFE-427F-9764-B1817C52D066}" v="1" dt="2023-10-19T19:32:13.68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25" d="100"/>
          <a:sy n="25" d="100"/>
        </p:scale>
        <p:origin x="-84" y="12"/>
      </p:cViewPr>
      <p:guideLst>
        <p:guide orient="horz" pos="13606"/>
        <p:guide pos="10204"/>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86088" cy="50165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902075" y="0"/>
            <a:ext cx="2986088" cy="501650"/>
          </a:xfrm>
          <a:prstGeom prst="rect">
            <a:avLst/>
          </a:prstGeom>
        </p:spPr>
        <p:txBody>
          <a:bodyPr vert="horz" lIns="91440" tIns="45720" rIns="91440" bIns="45720" rtlCol="0"/>
          <a:lstStyle>
            <a:lvl1pPr algn="r">
              <a:defRPr sz="1200"/>
            </a:lvl1pPr>
          </a:lstStyle>
          <a:p>
            <a:fld id="{93F5DBD3-D19D-4E18-BE17-FB00BF6C3B1C}" type="datetimeFigureOut">
              <a:rPr lang="pt-BR" smtClean="0"/>
              <a:t>23/11/2023</a:t>
            </a:fld>
            <a:endParaRPr lang="pt-BR"/>
          </a:p>
        </p:txBody>
      </p:sp>
      <p:sp>
        <p:nvSpPr>
          <p:cNvPr id="4" name="Espaço Reservado para Imagem de Slide 3"/>
          <p:cNvSpPr>
            <a:spLocks noGrp="1" noRot="1" noChangeAspect="1"/>
          </p:cNvSpPr>
          <p:nvPr>
            <p:ph type="sldImg" idx="2"/>
          </p:nvPr>
        </p:nvSpPr>
        <p:spPr>
          <a:xfrm>
            <a:off x="2176463" y="1252538"/>
            <a:ext cx="2536825" cy="3382962"/>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8975" y="4822825"/>
            <a:ext cx="5511800" cy="3946525"/>
          </a:xfrm>
          <a:prstGeom prst="rect">
            <a:avLst/>
          </a:prstGeom>
        </p:spPr>
        <p:txBody>
          <a:bodyPr vert="horz" lIns="91440" tIns="45720" rIns="91440" bIns="45720" rtlCol="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9520238"/>
            <a:ext cx="2986088" cy="50165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902075" y="9520238"/>
            <a:ext cx="2986088" cy="501650"/>
          </a:xfrm>
          <a:prstGeom prst="rect">
            <a:avLst/>
          </a:prstGeom>
        </p:spPr>
        <p:txBody>
          <a:bodyPr vert="horz" lIns="91440" tIns="45720" rIns="91440" bIns="45720" rtlCol="0" anchor="b"/>
          <a:lstStyle>
            <a:lvl1pPr algn="r">
              <a:defRPr sz="1200"/>
            </a:lvl1pPr>
          </a:lstStyle>
          <a:p>
            <a:fld id="{03E93102-FBBE-4C85-8A93-97ECEAF8C85A}" type="slidenum">
              <a:rPr lang="pt-BR" smtClean="0"/>
              <a:t>‹nº›</a:t>
            </a:fld>
            <a:endParaRPr lang="pt-BR"/>
          </a:p>
        </p:txBody>
      </p:sp>
    </p:spTree>
    <p:extLst>
      <p:ext uri="{BB962C8B-B14F-4D97-AF65-F5344CB8AC3E}">
        <p14:creationId xmlns:p14="http://schemas.microsoft.com/office/powerpoint/2010/main" val="21415838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29947" y="7070108"/>
            <a:ext cx="27539395" cy="15040222"/>
          </a:xfrm>
        </p:spPr>
        <p:txBody>
          <a:bodyPr anchor="b"/>
          <a:lstStyle>
            <a:lvl1pPr algn="ctr">
              <a:defRPr sz="21259"/>
            </a:lvl1pPr>
          </a:lstStyle>
          <a:p>
            <a:r>
              <a:rPr lang="pt-BR"/>
              <a:t>Clique para editar o título Mestre</a:t>
            </a:r>
            <a:endParaRPr lang="en-US" dirty="0"/>
          </a:p>
        </p:txBody>
      </p:sp>
      <p:sp>
        <p:nvSpPr>
          <p:cNvPr id="3" name="Subtitle 2"/>
          <p:cNvSpPr>
            <a:spLocks noGrp="1"/>
          </p:cNvSpPr>
          <p:nvPr>
            <p:ph type="subTitle" idx="1"/>
          </p:nvPr>
        </p:nvSpPr>
        <p:spPr>
          <a:xfrm>
            <a:off x="4049911" y="22690338"/>
            <a:ext cx="24299466" cy="10430151"/>
          </a:xfrm>
        </p:spPr>
        <p:txBody>
          <a:bodyPr/>
          <a:lstStyle>
            <a:lvl1pPr marL="0" indent="0" algn="ctr">
              <a:buNone/>
              <a:defRPr sz="8504"/>
            </a:lvl1pPr>
            <a:lvl2pPr marL="1619951" indent="0" algn="ctr">
              <a:buNone/>
              <a:defRPr sz="7086"/>
            </a:lvl2pPr>
            <a:lvl3pPr marL="3239902" indent="0" algn="ctr">
              <a:buNone/>
              <a:defRPr sz="6378"/>
            </a:lvl3pPr>
            <a:lvl4pPr marL="4859853" indent="0" algn="ctr">
              <a:buNone/>
              <a:defRPr sz="5669"/>
            </a:lvl4pPr>
            <a:lvl5pPr marL="6479804" indent="0" algn="ctr">
              <a:buNone/>
              <a:defRPr sz="5669"/>
            </a:lvl5pPr>
            <a:lvl6pPr marL="8099755" indent="0" algn="ctr">
              <a:buNone/>
              <a:defRPr sz="5669"/>
            </a:lvl6pPr>
            <a:lvl7pPr marL="9719706" indent="0" algn="ctr">
              <a:buNone/>
              <a:defRPr sz="5669"/>
            </a:lvl7pPr>
            <a:lvl8pPr marL="11339657" indent="0" algn="ctr">
              <a:buNone/>
              <a:defRPr sz="5669"/>
            </a:lvl8pPr>
            <a:lvl9pPr marL="12959608" indent="0" algn="ctr">
              <a:buNone/>
              <a:defRPr sz="5669"/>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634E2D8D-5EFE-4CBB-A3AE-1A6E54B6ADF0}" type="datetimeFigureOut">
              <a:rPr lang="pt-BR" smtClean="0"/>
              <a:t>23/11/2023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83FFF69B-75C3-4A28-B5B7-35AEB0CF98D6}" type="slidenum">
              <a:rPr lang="pt-BR" smtClean="0"/>
              <a:t>‹nº›</a:t>
            </a:fld>
            <a:endParaRPr lang="pt-BR"/>
          </a:p>
        </p:txBody>
      </p:sp>
    </p:spTree>
    <p:extLst>
      <p:ext uri="{BB962C8B-B14F-4D97-AF65-F5344CB8AC3E}">
        <p14:creationId xmlns:p14="http://schemas.microsoft.com/office/powerpoint/2010/main" val="842187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634E2D8D-5EFE-4CBB-A3AE-1A6E54B6ADF0}" type="datetimeFigureOut">
              <a:rPr lang="pt-BR" smtClean="0"/>
              <a:t>23/11/2023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83FFF69B-75C3-4A28-B5B7-35AEB0CF98D6}" type="slidenum">
              <a:rPr lang="pt-BR" smtClean="0"/>
              <a:t>‹nº›</a:t>
            </a:fld>
            <a:endParaRPr lang="pt-BR"/>
          </a:p>
        </p:txBody>
      </p:sp>
    </p:spTree>
    <p:extLst>
      <p:ext uri="{BB962C8B-B14F-4D97-AF65-F5344CB8AC3E}">
        <p14:creationId xmlns:p14="http://schemas.microsoft.com/office/powerpoint/2010/main" val="2769056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185742" y="2300034"/>
            <a:ext cx="6986096" cy="36610544"/>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2227453" y="2300034"/>
            <a:ext cx="20553298" cy="36610544"/>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634E2D8D-5EFE-4CBB-A3AE-1A6E54B6ADF0}" type="datetimeFigureOut">
              <a:rPr lang="pt-BR" smtClean="0"/>
              <a:t>23/11/2023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83FFF69B-75C3-4A28-B5B7-35AEB0CF98D6}" type="slidenum">
              <a:rPr lang="pt-BR" smtClean="0"/>
              <a:t>‹nº›</a:t>
            </a:fld>
            <a:endParaRPr lang="pt-BR"/>
          </a:p>
        </p:txBody>
      </p:sp>
    </p:spTree>
    <p:extLst>
      <p:ext uri="{BB962C8B-B14F-4D97-AF65-F5344CB8AC3E}">
        <p14:creationId xmlns:p14="http://schemas.microsoft.com/office/powerpoint/2010/main" val="1678777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634E2D8D-5EFE-4CBB-A3AE-1A6E54B6ADF0}" type="datetimeFigureOut">
              <a:rPr lang="pt-BR" smtClean="0"/>
              <a:t>23/11/2023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83FFF69B-75C3-4A28-B5B7-35AEB0CF98D6}" type="slidenum">
              <a:rPr lang="pt-BR" smtClean="0"/>
              <a:t>‹nº›</a:t>
            </a:fld>
            <a:endParaRPr lang="pt-BR"/>
          </a:p>
        </p:txBody>
      </p:sp>
    </p:spTree>
    <p:extLst>
      <p:ext uri="{BB962C8B-B14F-4D97-AF65-F5344CB8AC3E}">
        <p14:creationId xmlns:p14="http://schemas.microsoft.com/office/powerpoint/2010/main" val="2980491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2210578" y="10770172"/>
            <a:ext cx="27944386" cy="17970262"/>
          </a:xfrm>
        </p:spPr>
        <p:txBody>
          <a:bodyPr anchor="b"/>
          <a:lstStyle>
            <a:lvl1pPr>
              <a:defRPr sz="21259"/>
            </a:lvl1pPr>
          </a:lstStyle>
          <a:p>
            <a:r>
              <a:rPr lang="pt-BR"/>
              <a:t>Clique para editar o título Mestre</a:t>
            </a:r>
            <a:endParaRPr lang="en-US" dirty="0"/>
          </a:p>
        </p:txBody>
      </p:sp>
      <p:sp>
        <p:nvSpPr>
          <p:cNvPr id="3" name="Text Placeholder 2"/>
          <p:cNvSpPr>
            <a:spLocks noGrp="1"/>
          </p:cNvSpPr>
          <p:nvPr>
            <p:ph type="body" idx="1"/>
          </p:nvPr>
        </p:nvSpPr>
        <p:spPr>
          <a:xfrm>
            <a:off x="2210578" y="28910440"/>
            <a:ext cx="27944386" cy="9450136"/>
          </a:xfrm>
        </p:spPr>
        <p:txBody>
          <a:bodyPr/>
          <a:lstStyle>
            <a:lvl1pPr marL="0" indent="0">
              <a:buNone/>
              <a:defRPr sz="8504">
                <a:solidFill>
                  <a:schemeClr val="tx1"/>
                </a:solidFill>
              </a:defRPr>
            </a:lvl1pPr>
            <a:lvl2pPr marL="1619951" indent="0">
              <a:buNone/>
              <a:defRPr sz="7086">
                <a:solidFill>
                  <a:schemeClr val="tx1">
                    <a:tint val="75000"/>
                  </a:schemeClr>
                </a:solidFill>
              </a:defRPr>
            </a:lvl2pPr>
            <a:lvl3pPr marL="3239902" indent="0">
              <a:buNone/>
              <a:defRPr sz="6378">
                <a:solidFill>
                  <a:schemeClr val="tx1">
                    <a:tint val="75000"/>
                  </a:schemeClr>
                </a:solidFill>
              </a:defRPr>
            </a:lvl3pPr>
            <a:lvl4pPr marL="4859853" indent="0">
              <a:buNone/>
              <a:defRPr sz="5669">
                <a:solidFill>
                  <a:schemeClr val="tx1">
                    <a:tint val="75000"/>
                  </a:schemeClr>
                </a:solidFill>
              </a:defRPr>
            </a:lvl4pPr>
            <a:lvl5pPr marL="6479804" indent="0">
              <a:buNone/>
              <a:defRPr sz="5669">
                <a:solidFill>
                  <a:schemeClr val="tx1">
                    <a:tint val="75000"/>
                  </a:schemeClr>
                </a:solidFill>
              </a:defRPr>
            </a:lvl5pPr>
            <a:lvl6pPr marL="8099755" indent="0">
              <a:buNone/>
              <a:defRPr sz="5669">
                <a:solidFill>
                  <a:schemeClr val="tx1">
                    <a:tint val="75000"/>
                  </a:schemeClr>
                </a:solidFill>
              </a:defRPr>
            </a:lvl6pPr>
            <a:lvl7pPr marL="9719706" indent="0">
              <a:buNone/>
              <a:defRPr sz="5669">
                <a:solidFill>
                  <a:schemeClr val="tx1">
                    <a:tint val="75000"/>
                  </a:schemeClr>
                </a:solidFill>
              </a:defRPr>
            </a:lvl7pPr>
            <a:lvl8pPr marL="11339657" indent="0">
              <a:buNone/>
              <a:defRPr sz="5669">
                <a:solidFill>
                  <a:schemeClr val="tx1">
                    <a:tint val="75000"/>
                  </a:schemeClr>
                </a:solidFill>
              </a:defRPr>
            </a:lvl8pPr>
            <a:lvl9pPr marL="12959608" indent="0">
              <a:buNone/>
              <a:defRPr sz="5669">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634E2D8D-5EFE-4CBB-A3AE-1A6E54B6ADF0}" type="datetimeFigureOut">
              <a:rPr lang="pt-BR" smtClean="0"/>
              <a:t>23/11/2023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83FFF69B-75C3-4A28-B5B7-35AEB0CF98D6}" type="slidenum">
              <a:rPr lang="pt-BR" smtClean="0"/>
              <a:t>‹nº›</a:t>
            </a:fld>
            <a:endParaRPr lang="pt-BR"/>
          </a:p>
        </p:txBody>
      </p:sp>
    </p:spTree>
    <p:extLst>
      <p:ext uri="{BB962C8B-B14F-4D97-AF65-F5344CB8AC3E}">
        <p14:creationId xmlns:p14="http://schemas.microsoft.com/office/powerpoint/2010/main" val="3336789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2227451" y="11500170"/>
            <a:ext cx="13769697" cy="2741040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16402140" y="11500170"/>
            <a:ext cx="13769697" cy="2741040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634E2D8D-5EFE-4CBB-A3AE-1A6E54B6ADF0}" type="datetimeFigureOut">
              <a:rPr lang="pt-BR" smtClean="0"/>
              <a:t>23/11/2023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83FFF69B-75C3-4A28-B5B7-35AEB0CF98D6}" type="slidenum">
              <a:rPr lang="pt-BR" smtClean="0"/>
              <a:t>‹nº›</a:t>
            </a:fld>
            <a:endParaRPr lang="pt-BR"/>
          </a:p>
        </p:txBody>
      </p:sp>
    </p:spTree>
    <p:extLst>
      <p:ext uri="{BB962C8B-B14F-4D97-AF65-F5344CB8AC3E}">
        <p14:creationId xmlns:p14="http://schemas.microsoft.com/office/powerpoint/2010/main" val="1087995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2231671" y="2300044"/>
            <a:ext cx="27944386" cy="8350126"/>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2231675" y="10590160"/>
            <a:ext cx="13706415"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pt-BR"/>
              <a:t>Clique para editar os estilos de texto Mestres</a:t>
            </a:r>
          </a:p>
        </p:txBody>
      </p:sp>
      <p:sp>
        <p:nvSpPr>
          <p:cNvPr id="4" name="Content Placeholder 3"/>
          <p:cNvSpPr>
            <a:spLocks noGrp="1"/>
          </p:cNvSpPr>
          <p:nvPr>
            <p:ph sz="half" idx="2"/>
          </p:nvPr>
        </p:nvSpPr>
        <p:spPr>
          <a:xfrm>
            <a:off x="2231675" y="15780233"/>
            <a:ext cx="13706415" cy="23210346"/>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16402142" y="10590160"/>
            <a:ext cx="13773917"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pt-BR"/>
              <a:t>Clique para editar os estilos de texto Mestres</a:t>
            </a:r>
          </a:p>
        </p:txBody>
      </p:sp>
      <p:sp>
        <p:nvSpPr>
          <p:cNvPr id="6" name="Content Placeholder 5"/>
          <p:cNvSpPr>
            <a:spLocks noGrp="1"/>
          </p:cNvSpPr>
          <p:nvPr>
            <p:ph sz="quarter" idx="4"/>
          </p:nvPr>
        </p:nvSpPr>
        <p:spPr>
          <a:xfrm>
            <a:off x="16402142" y="15780233"/>
            <a:ext cx="13773917" cy="23210346"/>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634E2D8D-5EFE-4CBB-A3AE-1A6E54B6ADF0}" type="datetimeFigureOut">
              <a:rPr lang="pt-BR" smtClean="0"/>
              <a:t>23/11/2023</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83FFF69B-75C3-4A28-B5B7-35AEB0CF98D6}" type="slidenum">
              <a:rPr lang="pt-BR" smtClean="0"/>
              <a:t>‹nº›</a:t>
            </a:fld>
            <a:endParaRPr lang="pt-BR"/>
          </a:p>
        </p:txBody>
      </p:sp>
    </p:spTree>
    <p:extLst>
      <p:ext uri="{BB962C8B-B14F-4D97-AF65-F5344CB8AC3E}">
        <p14:creationId xmlns:p14="http://schemas.microsoft.com/office/powerpoint/2010/main" val="2414823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634E2D8D-5EFE-4CBB-A3AE-1A6E54B6ADF0}" type="datetimeFigureOut">
              <a:rPr lang="pt-BR" smtClean="0"/>
              <a:t>23/11/2023</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83FFF69B-75C3-4A28-B5B7-35AEB0CF98D6}" type="slidenum">
              <a:rPr lang="pt-BR" smtClean="0"/>
              <a:t>‹nº›</a:t>
            </a:fld>
            <a:endParaRPr lang="pt-BR"/>
          </a:p>
        </p:txBody>
      </p:sp>
    </p:spTree>
    <p:extLst>
      <p:ext uri="{BB962C8B-B14F-4D97-AF65-F5344CB8AC3E}">
        <p14:creationId xmlns:p14="http://schemas.microsoft.com/office/powerpoint/2010/main" val="2938645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4E2D8D-5EFE-4CBB-A3AE-1A6E54B6ADF0}" type="datetimeFigureOut">
              <a:rPr lang="pt-BR" smtClean="0"/>
              <a:t>23/11/2023</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83FFF69B-75C3-4A28-B5B7-35AEB0CF98D6}" type="slidenum">
              <a:rPr lang="pt-BR" smtClean="0"/>
              <a:t>‹nº›</a:t>
            </a:fld>
            <a:endParaRPr lang="pt-BR"/>
          </a:p>
        </p:txBody>
      </p:sp>
    </p:spTree>
    <p:extLst>
      <p:ext uri="{BB962C8B-B14F-4D97-AF65-F5344CB8AC3E}">
        <p14:creationId xmlns:p14="http://schemas.microsoft.com/office/powerpoint/2010/main" val="248187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pt-BR"/>
              <a:t>Clique para editar o título Mestre</a:t>
            </a:r>
            <a:endParaRPr lang="en-US" dirty="0"/>
          </a:p>
        </p:txBody>
      </p:sp>
      <p:sp>
        <p:nvSpPr>
          <p:cNvPr id="3" name="Content Placeholder 2"/>
          <p:cNvSpPr>
            <a:spLocks noGrp="1"/>
          </p:cNvSpPr>
          <p:nvPr>
            <p:ph idx="1"/>
          </p:nvPr>
        </p:nvSpPr>
        <p:spPr>
          <a:xfrm>
            <a:off x="13773917" y="6220102"/>
            <a:ext cx="16402140" cy="30700453"/>
          </a:xfrm>
        </p:spPr>
        <p:txBody>
          <a:bodyPr/>
          <a:lstStyle>
            <a:lvl1pPr>
              <a:defRPr sz="11338"/>
            </a:lvl1pPr>
            <a:lvl2pPr>
              <a:defRPr sz="9921"/>
            </a:lvl2pPr>
            <a:lvl3pPr>
              <a:defRPr sz="8504"/>
            </a:lvl3pPr>
            <a:lvl4pPr>
              <a:defRPr sz="7086"/>
            </a:lvl4pPr>
            <a:lvl5pPr>
              <a:defRPr sz="7086"/>
            </a:lvl5pPr>
            <a:lvl6pPr>
              <a:defRPr sz="7086"/>
            </a:lvl6pPr>
            <a:lvl7pPr>
              <a:defRPr sz="7086"/>
            </a:lvl7pPr>
            <a:lvl8pPr>
              <a:defRPr sz="7086"/>
            </a:lvl8pPr>
            <a:lvl9pPr>
              <a:defRPr sz="7086"/>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634E2D8D-5EFE-4CBB-A3AE-1A6E54B6ADF0}" type="datetimeFigureOut">
              <a:rPr lang="pt-BR" smtClean="0"/>
              <a:t>23/11/2023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83FFF69B-75C3-4A28-B5B7-35AEB0CF98D6}" type="slidenum">
              <a:rPr lang="pt-BR" smtClean="0"/>
              <a:t>‹nº›</a:t>
            </a:fld>
            <a:endParaRPr lang="pt-BR"/>
          </a:p>
        </p:txBody>
      </p:sp>
    </p:spTree>
    <p:extLst>
      <p:ext uri="{BB962C8B-B14F-4D97-AF65-F5344CB8AC3E}">
        <p14:creationId xmlns:p14="http://schemas.microsoft.com/office/powerpoint/2010/main" val="2325338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13773917" y="6220102"/>
            <a:ext cx="16402140" cy="30700453"/>
          </a:xfrm>
        </p:spPr>
        <p:txBody>
          <a:bodyPr anchor="t"/>
          <a:lstStyle>
            <a:lvl1pPr marL="0" indent="0">
              <a:buNone/>
              <a:defRPr sz="11338"/>
            </a:lvl1pPr>
            <a:lvl2pPr marL="1619951" indent="0">
              <a:buNone/>
              <a:defRPr sz="9921"/>
            </a:lvl2pPr>
            <a:lvl3pPr marL="3239902" indent="0">
              <a:buNone/>
              <a:defRPr sz="8504"/>
            </a:lvl3pPr>
            <a:lvl4pPr marL="4859853" indent="0">
              <a:buNone/>
              <a:defRPr sz="7086"/>
            </a:lvl4pPr>
            <a:lvl5pPr marL="6479804" indent="0">
              <a:buNone/>
              <a:defRPr sz="7086"/>
            </a:lvl5pPr>
            <a:lvl6pPr marL="8099755" indent="0">
              <a:buNone/>
              <a:defRPr sz="7086"/>
            </a:lvl6pPr>
            <a:lvl7pPr marL="9719706" indent="0">
              <a:buNone/>
              <a:defRPr sz="7086"/>
            </a:lvl7pPr>
            <a:lvl8pPr marL="11339657" indent="0">
              <a:buNone/>
              <a:defRPr sz="7086"/>
            </a:lvl8pPr>
            <a:lvl9pPr marL="12959608" indent="0">
              <a:buNone/>
              <a:defRPr sz="7086"/>
            </a:lvl9pPr>
          </a:lstStyle>
          <a:p>
            <a:r>
              <a:rPr lang="pt-BR"/>
              <a:t>Clique no ícone para adicionar uma imagem</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634E2D8D-5EFE-4CBB-A3AE-1A6E54B6ADF0}" type="datetimeFigureOut">
              <a:rPr lang="pt-BR" smtClean="0"/>
              <a:t>23/11/2023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83FFF69B-75C3-4A28-B5B7-35AEB0CF98D6}" type="slidenum">
              <a:rPr lang="pt-BR" smtClean="0"/>
              <a:t>‹nº›</a:t>
            </a:fld>
            <a:endParaRPr lang="pt-BR"/>
          </a:p>
        </p:txBody>
      </p:sp>
    </p:spTree>
    <p:extLst>
      <p:ext uri="{BB962C8B-B14F-4D97-AF65-F5344CB8AC3E}">
        <p14:creationId xmlns:p14="http://schemas.microsoft.com/office/powerpoint/2010/main" val="1202299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27451" y="2300044"/>
            <a:ext cx="27944386" cy="8350126"/>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2227451" y="11500170"/>
            <a:ext cx="27944386" cy="2741040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2227451" y="40040601"/>
            <a:ext cx="7289840" cy="2300034"/>
          </a:xfrm>
          <a:prstGeom prst="rect">
            <a:avLst/>
          </a:prstGeom>
        </p:spPr>
        <p:txBody>
          <a:bodyPr vert="horz" lIns="91440" tIns="45720" rIns="91440" bIns="45720" rtlCol="0" anchor="ctr"/>
          <a:lstStyle>
            <a:lvl1pPr algn="l">
              <a:defRPr sz="4252">
                <a:solidFill>
                  <a:schemeClr val="tx1">
                    <a:tint val="75000"/>
                  </a:schemeClr>
                </a:solidFill>
              </a:defRPr>
            </a:lvl1pPr>
          </a:lstStyle>
          <a:p>
            <a:fld id="{634E2D8D-5EFE-4CBB-A3AE-1A6E54B6ADF0}" type="datetimeFigureOut">
              <a:rPr lang="pt-BR" smtClean="0"/>
              <a:t>23/11/2023</a:t>
            </a:fld>
            <a:endParaRPr lang="pt-BR"/>
          </a:p>
        </p:txBody>
      </p:sp>
      <p:sp>
        <p:nvSpPr>
          <p:cNvPr id="5" name="Footer Placeholder 4"/>
          <p:cNvSpPr>
            <a:spLocks noGrp="1"/>
          </p:cNvSpPr>
          <p:nvPr>
            <p:ph type="ftr" sz="quarter" idx="3"/>
          </p:nvPr>
        </p:nvSpPr>
        <p:spPr>
          <a:xfrm>
            <a:off x="10732264" y="40040601"/>
            <a:ext cx="10934760" cy="2300034"/>
          </a:xfrm>
          <a:prstGeom prst="rect">
            <a:avLst/>
          </a:prstGeom>
        </p:spPr>
        <p:txBody>
          <a:bodyPr vert="horz" lIns="91440" tIns="45720" rIns="91440" bIns="45720" rtlCol="0" anchor="ctr"/>
          <a:lstStyle>
            <a:lvl1pPr algn="ctr">
              <a:defRPr sz="4252">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22881997" y="40040601"/>
            <a:ext cx="7289840" cy="2300034"/>
          </a:xfrm>
          <a:prstGeom prst="rect">
            <a:avLst/>
          </a:prstGeom>
        </p:spPr>
        <p:txBody>
          <a:bodyPr vert="horz" lIns="91440" tIns="45720" rIns="91440" bIns="45720" rtlCol="0" anchor="ctr"/>
          <a:lstStyle>
            <a:lvl1pPr algn="r">
              <a:defRPr sz="4252">
                <a:solidFill>
                  <a:schemeClr val="tx1">
                    <a:tint val="75000"/>
                  </a:schemeClr>
                </a:solidFill>
              </a:defRPr>
            </a:lvl1pPr>
          </a:lstStyle>
          <a:p>
            <a:fld id="{83FFF69B-75C3-4A28-B5B7-35AEB0CF98D6}" type="slidenum">
              <a:rPr lang="pt-BR" smtClean="0"/>
              <a:t>‹nº›</a:t>
            </a:fld>
            <a:endParaRPr lang="pt-BR"/>
          </a:p>
        </p:txBody>
      </p:sp>
    </p:spTree>
    <p:extLst>
      <p:ext uri="{BB962C8B-B14F-4D97-AF65-F5344CB8AC3E}">
        <p14:creationId xmlns:p14="http://schemas.microsoft.com/office/powerpoint/2010/main" val="227875098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239902" rtl="0" eaLnBrk="1" latinLnBrk="0" hangingPunct="1">
        <a:lnSpc>
          <a:spcPct val="90000"/>
        </a:lnSpc>
        <a:spcBef>
          <a:spcPct val="0"/>
        </a:spcBef>
        <a:buNone/>
        <a:defRPr sz="15590" kern="1200">
          <a:solidFill>
            <a:schemeClr val="tx1"/>
          </a:solidFill>
          <a:latin typeface="+mj-lt"/>
          <a:ea typeface="+mj-ea"/>
          <a:cs typeface="+mj-cs"/>
        </a:defRPr>
      </a:lvl1pPr>
    </p:titleStyle>
    <p:bodyStyle>
      <a:lvl1pPr marL="809976" indent="-809976" algn="l" defTabSz="3239902" rtl="0" eaLnBrk="1" latinLnBrk="0" hangingPunct="1">
        <a:lnSpc>
          <a:spcPct val="90000"/>
        </a:lnSpc>
        <a:spcBef>
          <a:spcPts val="3543"/>
        </a:spcBef>
        <a:buFont typeface="Arial" panose="020B0604020202020204" pitchFamily="34" charset="0"/>
        <a:buChar char="•"/>
        <a:defRPr sz="9921" kern="1200">
          <a:solidFill>
            <a:schemeClr val="tx1"/>
          </a:solidFill>
          <a:latin typeface="+mn-lt"/>
          <a:ea typeface="+mn-ea"/>
          <a:cs typeface="+mn-cs"/>
        </a:defRPr>
      </a:lvl1pPr>
      <a:lvl2pPr marL="2429927" indent="-809976" algn="l" defTabSz="3239902" rtl="0" eaLnBrk="1" latinLnBrk="0" hangingPunct="1">
        <a:lnSpc>
          <a:spcPct val="90000"/>
        </a:lnSpc>
        <a:spcBef>
          <a:spcPts val="1772"/>
        </a:spcBef>
        <a:buFont typeface="Arial" panose="020B0604020202020204" pitchFamily="34" charset="0"/>
        <a:buChar char="•"/>
        <a:defRPr sz="8504" kern="1200">
          <a:solidFill>
            <a:schemeClr val="tx1"/>
          </a:solidFill>
          <a:latin typeface="+mn-lt"/>
          <a:ea typeface="+mn-ea"/>
          <a:cs typeface="+mn-cs"/>
        </a:defRPr>
      </a:lvl2pPr>
      <a:lvl3pPr marL="4049878" indent="-809976" algn="l" defTabSz="3239902" rtl="0" eaLnBrk="1" latinLnBrk="0" hangingPunct="1">
        <a:lnSpc>
          <a:spcPct val="90000"/>
        </a:lnSpc>
        <a:spcBef>
          <a:spcPts val="1772"/>
        </a:spcBef>
        <a:buFont typeface="Arial" panose="020B0604020202020204" pitchFamily="34" charset="0"/>
        <a:buChar char="•"/>
        <a:defRPr sz="7086" kern="1200">
          <a:solidFill>
            <a:schemeClr val="tx1"/>
          </a:solidFill>
          <a:latin typeface="+mn-lt"/>
          <a:ea typeface="+mn-ea"/>
          <a:cs typeface="+mn-cs"/>
        </a:defRPr>
      </a:lvl3pPr>
      <a:lvl4pPr marL="5669829"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4pPr>
      <a:lvl5pPr marL="7289780"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5pPr>
      <a:lvl6pPr marL="8909731"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6pPr>
      <a:lvl7pPr marL="10529682"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7pPr>
      <a:lvl8pPr marL="12149633"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8pPr>
      <a:lvl9pPr marL="13769584"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9pPr>
    </p:bodyStyle>
    <p:otherStyle>
      <a:defPPr>
        <a:defRPr lang="en-US"/>
      </a:defPPr>
      <a:lvl1pPr marL="0" algn="l" defTabSz="3239902" rtl="0" eaLnBrk="1" latinLnBrk="0" hangingPunct="1">
        <a:defRPr sz="6378" kern="1200">
          <a:solidFill>
            <a:schemeClr val="tx1"/>
          </a:solidFill>
          <a:latin typeface="+mn-lt"/>
          <a:ea typeface="+mn-ea"/>
          <a:cs typeface="+mn-cs"/>
        </a:defRPr>
      </a:lvl1pPr>
      <a:lvl2pPr marL="1619951" algn="l" defTabSz="3239902" rtl="0" eaLnBrk="1" latinLnBrk="0" hangingPunct="1">
        <a:defRPr sz="6378" kern="1200">
          <a:solidFill>
            <a:schemeClr val="tx1"/>
          </a:solidFill>
          <a:latin typeface="+mn-lt"/>
          <a:ea typeface="+mn-ea"/>
          <a:cs typeface="+mn-cs"/>
        </a:defRPr>
      </a:lvl2pPr>
      <a:lvl3pPr marL="3239902" algn="l" defTabSz="3239902" rtl="0" eaLnBrk="1" latinLnBrk="0" hangingPunct="1">
        <a:defRPr sz="6378" kern="1200">
          <a:solidFill>
            <a:schemeClr val="tx1"/>
          </a:solidFill>
          <a:latin typeface="+mn-lt"/>
          <a:ea typeface="+mn-ea"/>
          <a:cs typeface="+mn-cs"/>
        </a:defRPr>
      </a:lvl3pPr>
      <a:lvl4pPr marL="4859853" algn="l" defTabSz="3239902" rtl="0" eaLnBrk="1" latinLnBrk="0" hangingPunct="1">
        <a:defRPr sz="6378" kern="1200">
          <a:solidFill>
            <a:schemeClr val="tx1"/>
          </a:solidFill>
          <a:latin typeface="+mn-lt"/>
          <a:ea typeface="+mn-ea"/>
          <a:cs typeface="+mn-cs"/>
        </a:defRPr>
      </a:lvl4pPr>
      <a:lvl5pPr marL="6479804" algn="l" defTabSz="3239902" rtl="0" eaLnBrk="1" latinLnBrk="0" hangingPunct="1">
        <a:defRPr sz="6378" kern="1200">
          <a:solidFill>
            <a:schemeClr val="tx1"/>
          </a:solidFill>
          <a:latin typeface="+mn-lt"/>
          <a:ea typeface="+mn-ea"/>
          <a:cs typeface="+mn-cs"/>
        </a:defRPr>
      </a:lvl5pPr>
      <a:lvl6pPr marL="8099755" algn="l" defTabSz="3239902" rtl="0" eaLnBrk="1" latinLnBrk="0" hangingPunct="1">
        <a:defRPr sz="6378" kern="1200">
          <a:solidFill>
            <a:schemeClr val="tx1"/>
          </a:solidFill>
          <a:latin typeface="+mn-lt"/>
          <a:ea typeface="+mn-ea"/>
          <a:cs typeface="+mn-cs"/>
        </a:defRPr>
      </a:lvl6pPr>
      <a:lvl7pPr marL="9719706" algn="l" defTabSz="3239902" rtl="0" eaLnBrk="1" latinLnBrk="0" hangingPunct="1">
        <a:defRPr sz="6378" kern="1200">
          <a:solidFill>
            <a:schemeClr val="tx1"/>
          </a:solidFill>
          <a:latin typeface="+mn-lt"/>
          <a:ea typeface="+mn-ea"/>
          <a:cs typeface="+mn-cs"/>
        </a:defRPr>
      </a:lvl7pPr>
      <a:lvl8pPr marL="11339657" algn="l" defTabSz="3239902" rtl="0" eaLnBrk="1" latinLnBrk="0" hangingPunct="1">
        <a:defRPr sz="6378" kern="1200">
          <a:solidFill>
            <a:schemeClr val="tx1"/>
          </a:solidFill>
          <a:latin typeface="+mn-lt"/>
          <a:ea typeface="+mn-ea"/>
          <a:cs typeface="+mn-cs"/>
        </a:defRPr>
      </a:lvl8pPr>
      <a:lvl9pPr marL="12959608" algn="l" defTabSz="3239902" rtl="0" eaLnBrk="1" latinLnBrk="0" hangingPunct="1">
        <a:defRPr sz="637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aixaDeTexto 14">
            <a:extLst>
              <a:ext uri="{FF2B5EF4-FFF2-40B4-BE49-F238E27FC236}">
                <a16:creationId xmlns:a16="http://schemas.microsoft.com/office/drawing/2014/main" id="{18674265-B1FE-FCCF-E318-20DCBCF380B2}"/>
              </a:ext>
            </a:extLst>
          </p:cNvPr>
          <p:cNvSpPr txBox="1"/>
          <p:nvPr/>
        </p:nvSpPr>
        <p:spPr>
          <a:xfrm>
            <a:off x="1243384" y="10714222"/>
            <a:ext cx="14400000" cy="1080000"/>
          </a:xfrm>
          <a:prstGeom prst="rect">
            <a:avLst/>
          </a:prstGeom>
          <a:solidFill>
            <a:srgbClr val="47595F"/>
          </a:solidFill>
        </p:spPr>
        <p:txBody>
          <a:bodyPr wrap="square" rtlCol="0" anchor="ctr">
            <a:spAutoFit/>
          </a:bodyPr>
          <a:lstStyle/>
          <a:p>
            <a:pPr algn="ctr"/>
            <a:r>
              <a:rPr lang="pt-BR" sz="5400" b="1" kern="1200" dirty="0">
                <a:solidFill>
                  <a:schemeClr val="bg1"/>
                </a:solidFill>
                <a:effectLst/>
                <a:latin typeface="Arial" panose="020B0604020202020204" pitchFamily="34" charset="0"/>
                <a:ea typeface="Calibri" panose="020F0502020204030204" pitchFamily="34" charset="0"/>
                <a:cs typeface="Arial" panose="020B0604020202020204" pitchFamily="34" charset="0"/>
              </a:rPr>
              <a:t>INTRODUÇÃO</a:t>
            </a:r>
            <a:endParaRPr lang="pt-BR" sz="5400" b="1" dirty="0">
              <a:solidFill>
                <a:schemeClr val="bg1"/>
              </a:solidFill>
              <a:latin typeface="Arial" panose="020B0604020202020204" pitchFamily="34" charset="0"/>
              <a:cs typeface="Arial" panose="020B0604020202020204" pitchFamily="34" charset="0"/>
            </a:endParaRPr>
          </a:p>
        </p:txBody>
      </p:sp>
      <p:sp>
        <p:nvSpPr>
          <p:cNvPr id="17" name="CaixaDeTexto 16">
            <a:extLst>
              <a:ext uri="{FF2B5EF4-FFF2-40B4-BE49-F238E27FC236}">
                <a16:creationId xmlns:a16="http://schemas.microsoft.com/office/drawing/2014/main" id="{66B2D449-D4AF-BA77-B578-B11456D105B0}"/>
              </a:ext>
            </a:extLst>
          </p:cNvPr>
          <p:cNvSpPr txBox="1"/>
          <p:nvPr/>
        </p:nvSpPr>
        <p:spPr>
          <a:xfrm>
            <a:off x="1147159" y="23679601"/>
            <a:ext cx="14400000" cy="1080000"/>
          </a:xfrm>
          <a:prstGeom prst="rect">
            <a:avLst/>
          </a:prstGeom>
          <a:solidFill>
            <a:srgbClr val="47595F"/>
          </a:solidFill>
        </p:spPr>
        <p:txBody>
          <a:bodyPr wrap="square" rtlCol="0" anchor="ctr">
            <a:spAutoFit/>
          </a:bodyPr>
          <a:lstStyle>
            <a:defPPr>
              <a:defRPr lang="en-US"/>
            </a:defPPr>
            <a:lvl1pPr algn="ctr">
              <a:defRPr sz="5400" b="1">
                <a:solidFill>
                  <a:schemeClr val="bg1"/>
                </a:solidFill>
                <a:effectLst/>
                <a:latin typeface="Arial" panose="020B0604020202020204" pitchFamily="34" charset="0"/>
                <a:ea typeface="Calibri" panose="020F0502020204030204" pitchFamily="34" charset="0"/>
                <a:cs typeface="Arial" panose="020B0604020202020204" pitchFamily="34" charset="0"/>
              </a:defRPr>
            </a:lvl1pPr>
          </a:lstStyle>
          <a:p>
            <a:r>
              <a:rPr lang="pt-BR" dirty="0"/>
              <a:t>DESENVOLVIMENTO</a:t>
            </a:r>
          </a:p>
        </p:txBody>
      </p:sp>
      <p:sp>
        <p:nvSpPr>
          <p:cNvPr id="18" name="CaixaDeTexto 17">
            <a:extLst>
              <a:ext uri="{FF2B5EF4-FFF2-40B4-BE49-F238E27FC236}">
                <a16:creationId xmlns:a16="http://schemas.microsoft.com/office/drawing/2014/main" id="{BA23A7E0-2F9C-11CB-585B-FF235EEB40EB}"/>
              </a:ext>
            </a:extLst>
          </p:cNvPr>
          <p:cNvSpPr txBox="1"/>
          <p:nvPr/>
        </p:nvSpPr>
        <p:spPr>
          <a:xfrm>
            <a:off x="16959781" y="11106189"/>
            <a:ext cx="14400000" cy="1080000"/>
          </a:xfrm>
          <a:prstGeom prst="rect">
            <a:avLst/>
          </a:prstGeom>
          <a:solidFill>
            <a:srgbClr val="47595F"/>
          </a:solidFill>
        </p:spPr>
        <p:txBody>
          <a:bodyPr wrap="square" rtlCol="0" anchor="ctr">
            <a:spAutoFit/>
          </a:bodyPr>
          <a:lstStyle>
            <a:defPPr>
              <a:defRPr lang="en-US"/>
            </a:defPPr>
            <a:lvl1pPr algn="ctr">
              <a:defRPr sz="5400" b="1">
                <a:solidFill>
                  <a:schemeClr val="bg1"/>
                </a:solidFill>
                <a:effectLst/>
                <a:latin typeface="Arial" panose="020B0604020202020204" pitchFamily="34" charset="0"/>
                <a:ea typeface="Calibri" panose="020F0502020204030204" pitchFamily="34" charset="0"/>
                <a:cs typeface="Arial" panose="020B0604020202020204" pitchFamily="34" charset="0"/>
              </a:defRPr>
            </a:lvl1pPr>
          </a:lstStyle>
          <a:p>
            <a:r>
              <a:rPr lang="pt-BR" dirty="0"/>
              <a:t>RESULTADOS</a:t>
            </a:r>
          </a:p>
        </p:txBody>
      </p:sp>
      <p:sp>
        <p:nvSpPr>
          <p:cNvPr id="19" name="CaixaDeTexto 18">
            <a:extLst>
              <a:ext uri="{FF2B5EF4-FFF2-40B4-BE49-F238E27FC236}">
                <a16:creationId xmlns:a16="http://schemas.microsoft.com/office/drawing/2014/main" id="{3E93C18E-0001-A055-38F1-49BB88DDDB7B}"/>
              </a:ext>
            </a:extLst>
          </p:cNvPr>
          <p:cNvSpPr txBox="1"/>
          <p:nvPr/>
        </p:nvSpPr>
        <p:spPr>
          <a:xfrm>
            <a:off x="17066925" y="25701752"/>
            <a:ext cx="14400000" cy="1080000"/>
          </a:xfrm>
          <a:prstGeom prst="rect">
            <a:avLst/>
          </a:prstGeom>
          <a:solidFill>
            <a:srgbClr val="47595F"/>
          </a:solidFill>
        </p:spPr>
        <p:txBody>
          <a:bodyPr wrap="square" rtlCol="0" anchor="ctr">
            <a:spAutoFit/>
          </a:bodyPr>
          <a:lstStyle>
            <a:defPPr>
              <a:defRPr lang="en-US"/>
            </a:defPPr>
            <a:lvl1pPr algn="ctr">
              <a:defRPr sz="5400" b="1">
                <a:solidFill>
                  <a:schemeClr val="bg1"/>
                </a:solidFill>
                <a:effectLst/>
                <a:latin typeface="Arial" panose="020B0604020202020204" pitchFamily="34" charset="0"/>
                <a:ea typeface="Calibri" panose="020F0502020204030204" pitchFamily="34" charset="0"/>
                <a:cs typeface="Arial" panose="020B0604020202020204" pitchFamily="34" charset="0"/>
              </a:defRPr>
            </a:lvl1pPr>
          </a:lstStyle>
          <a:p>
            <a:r>
              <a:rPr lang="pt-BR" dirty="0"/>
              <a:t>CONCLUSÃO</a:t>
            </a:r>
          </a:p>
        </p:txBody>
      </p:sp>
      <p:sp>
        <p:nvSpPr>
          <p:cNvPr id="20" name="CaixaDeTexto 19">
            <a:extLst>
              <a:ext uri="{FF2B5EF4-FFF2-40B4-BE49-F238E27FC236}">
                <a16:creationId xmlns:a16="http://schemas.microsoft.com/office/drawing/2014/main" id="{A5491ADF-626A-CBDC-F558-6D78D7F19080}"/>
              </a:ext>
            </a:extLst>
          </p:cNvPr>
          <p:cNvSpPr txBox="1"/>
          <p:nvPr/>
        </p:nvSpPr>
        <p:spPr>
          <a:xfrm>
            <a:off x="1334791" y="7356046"/>
            <a:ext cx="29763249" cy="2123658"/>
          </a:xfrm>
          <a:prstGeom prst="rect">
            <a:avLst/>
          </a:prstGeom>
          <a:noFill/>
        </p:spPr>
        <p:txBody>
          <a:bodyPr wrap="square" rtlCol="0">
            <a:spAutoFit/>
          </a:bodyPr>
          <a:lstStyle/>
          <a:p>
            <a:pPr algn="ctr"/>
            <a:r>
              <a:rPr lang="pt-BR" sz="4400" i="1" dirty="0">
                <a:latin typeface="Arial" panose="020B0604020202020204" pitchFamily="34" charset="0"/>
                <a:cs typeface="Arial" panose="020B0604020202020204" pitchFamily="34" charset="0"/>
              </a:rPr>
              <a:t>Ana Alice Coelho Castro Rodrigues; Davi Marcondes Ferreira; João Pedro da Costa; Miguel Augusto Pimentel Pinto; Sibelle dos Santos Queiroz</a:t>
            </a:r>
          </a:p>
          <a:p>
            <a:pPr algn="ctr"/>
            <a:r>
              <a:rPr lang="pt-BR" sz="4400" i="1" dirty="0">
                <a:latin typeface="Arial" panose="020B0604020202020204" pitchFamily="34" charset="0"/>
                <a:cs typeface="Arial" panose="020B0604020202020204" pitchFamily="34" charset="0"/>
              </a:rPr>
              <a:t>Prof. Me. Jonhson de Tarso Silva</a:t>
            </a:r>
          </a:p>
        </p:txBody>
      </p:sp>
      <p:sp>
        <p:nvSpPr>
          <p:cNvPr id="30" name="CaixaDeTexto 29">
            <a:extLst>
              <a:ext uri="{FF2B5EF4-FFF2-40B4-BE49-F238E27FC236}">
                <a16:creationId xmlns:a16="http://schemas.microsoft.com/office/drawing/2014/main" id="{7496BDE6-6DB7-6353-2F3C-4AA8B063AFBC}"/>
              </a:ext>
            </a:extLst>
          </p:cNvPr>
          <p:cNvSpPr txBox="1"/>
          <p:nvPr/>
        </p:nvSpPr>
        <p:spPr>
          <a:xfrm>
            <a:off x="1147159" y="11725514"/>
            <a:ext cx="14400000" cy="12280285"/>
          </a:xfrm>
          <a:prstGeom prst="rect">
            <a:avLst/>
          </a:prstGeom>
          <a:noFill/>
        </p:spPr>
        <p:txBody>
          <a:bodyPr wrap="square" rtlCol="0">
            <a:spAutoFit/>
          </a:bodyPr>
          <a:lstStyle/>
          <a:p>
            <a:pPr algn="just">
              <a:lnSpc>
                <a:spcPct val="150000"/>
              </a:lnSpc>
            </a:pPr>
            <a:r>
              <a:rPr lang="pt-BR" sz="4800" dirty="0">
                <a:latin typeface="Arial" panose="020B0604020202020204" pitchFamily="34" charset="0"/>
                <a:cs typeface="Arial" panose="020B0604020202020204" pitchFamily="34" charset="0"/>
              </a:rPr>
              <a:t>O projeto Casazap visa a criação de um software de organização de casamentos, que tem como objetivo principal melhorar a comunicação entre os noivos, cerimonialistas e fornecedores. Este projeto foi realizado após uma reunião com um profissional da área e com estudo e realização de pesquisas que apontaram a necessidade dessa comunicação, devido aos diferentes gostos e personalizações feitas no evento. Com isso será apresentado uma solução para tal segmento, visando implementar maneiras de se organizar.</a:t>
            </a:r>
          </a:p>
        </p:txBody>
      </p:sp>
      <p:sp>
        <p:nvSpPr>
          <p:cNvPr id="25" name="Retângulo 24">
            <a:extLst>
              <a:ext uri="{FF2B5EF4-FFF2-40B4-BE49-F238E27FC236}">
                <a16:creationId xmlns:a16="http://schemas.microsoft.com/office/drawing/2014/main" id="{F7EC23F7-1609-C771-7177-4274CF856319}"/>
              </a:ext>
            </a:extLst>
          </p:cNvPr>
          <p:cNvSpPr/>
          <p:nvPr/>
        </p:nvSpPr>
        <p:spPr>
          <a:xfrm>
            <a:off x="-794" y="4831543"/>
            <a:ext cx="32399288" cy="2340000"/>
          </a:xfrm>
          <a:prstGeom prst="rect">
            <a:avLst/>
          </a:prstGeom>
          <a:solidFill>
            <a:srgbClr val="C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pt-BR" sz="7200" b="1" dirty="0">
                <a:solidFill>
                  <a:schemeClr val="bg1"/>
                </a:solidFill>
                <a:latin typeface="Arial" panose="020B0604020202020204" pitchFamily="34" charset="0"/>
                <a:cs typeface="Arial" panose="020B0604020202020204" pitchFamily="34" charset="0"/>
              </a:rPr>
              <a:t>CASAZAP</a:t>
            </a:r>
          </a:p>
        </p:txBody>
      </p:sp>
      <p:grpSp>
        <p:nvGrpSpPr>
          <p:cNvPr id="39" name="Agrupar 38">
            <a:extLst>
              <a:ext uri="{FF2B5EF4-FFF2-40B4-BE49-F238E27FC236}">
                <a16:creationId xmlns:a16="http://schemas.microsoft.com/office/drawing/2014/main" id="{745F3A4C-DAD9-1217-C680-712948E70AE6}"/>
              </a:ext>
            </a:extLst>
          </p:cNvPr>
          <p:cNvGrpSpPr/>
          <p:nvPr/>
        </p:nvGrpSpPr>
        <p:grpSpPr>
          <a:xfrm>
            <a:off x="984092" y="-426873"/>
            <a:ext cx="7363067" cy="5521760"/>
            <a:chOff x="417220" y="504877"/>
            <a:chExt cx="8515766" cy="5819214"/>
          </a:xfrm>
        </p:grpSpPr>
        <p:sp>
          <p:nvSpPr>
            <p:cNvPr id="34" name="CaixaDeTexto 33">
              <a:extLst>
                <a:ext uri="{FF2B5EF4-FFF2-40B4-BE49-F238E27FC236}">
                  <a16:creationId xmlns:a16="http://schemas.microsoft.com/office/drawing/2014/main" id="{DCCBACAE-6AAB-113B-BC8F-86A02FD66D38}"/>
                </a:ext>
              </a:extLst>
            </p:cNvPr>
            <p:cNvSpPr txBox="1"/>
            <p:nvPr/>
          </p:nvSpPr>
          <p:spPr>
            <a:xfrm>
              <a:off x="417220" y="504877"/>
              <a:ext cx="8515766" cy="3340871"/>
            </a:xfrm>
            <a:prstGeom prst="rect">
              <a:avLst/>
            </a:prstGeom>
            <a:noFill/>
          </p:spPr>
          <p:txBody>
            <a:bodyPr wrap="square">
              <a:spAutoFit/>
            </a:bodyPr>
            <a:lstStyle/>
            <a:p>
              <a:pPr algn="ctr"/>
              <a:r>
                <a:rPr lang="pt-BR" sz="20000" dirty="0">
                  <a:solidFill>
                    <a:srgbClr val="47595F"/>
                  </a:solidFill>
                  <a:latin typeface="Square721 BT" panose="020B0504020202060204" pitchFamily="34" charset="0"/>
                  <a:cs typeface="Arial" panose="020B0604020202020204" pitchFamily="34" charset="0"/>
                </a:rPr>
                <a:t>EXPO</a:t>
              </a:r>
              <a:endParaRPr lang="pt-BR" sz="20000" dirty="0">
                <a:solidFill>
                  <a:srgbClr val="47595F"/>
                </a:solidFill>
                <a:latin typeface="Square721 BT" panose="020B0504020202060204" pitchFamily="34" charset="0"/>
              </a:endParaRPr>
            </a:p>
          </p:txBody>
        </p:sp>
        <p:sp>
          <p:nvSpPr>
            <p:cNvPr id="35" name="CaixaDeTexto 34">
              <a:extLst>
                <a:ext uri="{FF2B5EF4-FFF2-40B4-BE49-F238E27FC236}">
                  <a16:creationId xmlns:a16="http://schemas.microsoft.com/office/drawing/2014/main" id="{552C6C0C-2EC2-A488-CC93-640D3DC7FE8D}"/>
                </a:ext>
              </a:extLst>
            </p:cNvPr>
            <p:cNvSpPr txBox="1"/>
            <p:nvPr/>
          </p:nvSpPr>
          <p:spPr>
            <a:xfrm>
              <a:off x="717105" y="2334508"/>
              <a:ext cx="7484134" cy="3989583"/>
            </a:xfrm>
            <a:prstGeom prst="rect">
              <a:avLst/>
            </a:prstGeom>
            <a:noFill/>
          </p:spPr>
          <p:txBody>
            <a:bodyPr wrap="square">
              <a:spAutoFit/>
            </a:bodyPr>
            <a:lstStyle/>
            <a:p>
              <a:pPr algn="ctr"/>
              <a:r>
                <a:rPr lang="pt-BR" sz="24000" b="1" dirty="0">
                  <a:solidFill>
                    <a:srgbClr val="47595F"/>
                  </a:solidFill>
                  <a:latin typeface="Square721 BT" panose="020B0504020202060204" pitchFamily="34" charset="0"/>
                  <a:cs typeface="Arial" panose="020B0604020202020204" pitchFamily="34" charset="0"/>
                </a:rPr>
                <a:t>TCC</a:t>
              </a:r>
              <a:endParaRPr lang="pt-BR" sz="24000" b="1" dirty="0">
                <a:solidFill>
                  <a:srgbClr val="47595F"/>
                </a:solidFill>
                <a:latin typeface="Square721 BT" panose="020B0504020202060204" pitchFamily="34" charset="0"/>
              </a:endParaRPr>
            </a:p>
          </p:txBody>
        </p:sp>
      </p:grpSp>
      <p:sp>
        <p:nvSpPr>
          <p:cNvPr id="42" name="CaixaDeTexto 41">
            <a:extLst>
              <a:ext uri="{FF2B5EF4-FFF2-40B4-BE49-F238E27FC236}">
                <a16:creationId xmlns:a16="http://schemas.microsoft.com/office/drawing/2014/main" id="{04958B2F-66E7-E865-A442-5C26C6EC9CEC}"/>
              </a:ext>
            </a:extLst>
          </p:cNvPr>
          <p:cNvSpPr txBox="1"/>
          <p:nvPr/>
        </p:nvSpPr>
        <p:spPr>
          <a:xfrm>
            <a:off x="9182570" y="472307"/>
            <a:ext cx="14067692" cy="1938992"/>
          </a:xfrm>
          <a:prstGeom prst="rect">
            <a:avLst/>
          </a:prstGeom>
          <a:noFill/>
        </p:spPr>
        <p:txBody>
          <a:bodyPr wrap="square" anchor="ctr">
            <a:spAutoFit/>
          </a:bodyPr>
          <a:lstStyle/>
          <a:p>
            <a:pPr algn="ctr"/>
            <a:r>
              <a:rPr lang="pt-BR" sz="6000" b="1">
                <a:solidFill>
                  <a:srgbClr val="C00000"/>
                </a:solidFill>
              </a:rPr>
              <a:t>III </a:t>
            </a:r>
            <a:r>
              <a:rPr lang="pt-BR" sz="6000" b="1" dirty="0">
                <a:solidFill>
                  <a:srgbClr val="C00000"/>
                </a:solidFill>
              </a:rPr>
              <a:t>FEIRA DE EXPOSIÇÕES DE </a:t>
            </a:r>
          </a:p>
          <a:p>
            <a:pPr algn="ctr"/>
            <a:r>
              <a:rPr lang="pt-BR" sz="6000" b="1" dirty="0">
                <a:solidFill>
                  <a:srgbClr val="C00000"/>
                </a:solidFill>
              </a:rPr>
              <a:t>TRABALHOS DE CONCLUSÃO DE CURSO</a:t>
            </a:r>
          </a:p>
        </p:txBody>
      </p:sp>
      <p:sp>
        <p:nvSpPr>
          <p:cNvPr id="43" name="CaixaDeTexto 42">
            <a:extLst>
              <a:ext uri="{FF2B5EF4-FFF2-40B4-BE49-F238E27FC236}">
                <a16:creationId xmlns:a16="http://schemas.microsoft.com/office/drawing/2014/main" id="{C52C2D64-E0E9-4BEB-12F8-168FB56AC617}"/>
              </a:ext>
            </a:extLst>
          </p:cNvPr>
          <p:cNvSpPr txBox="1"/>
          <p:nvPr/>
        </p:nvSpPr>
        <p:spPr>
          <a:xfrm>
            <a:off x="9182570" y="2663814"/>
            <a:ext cx="14067692" cy="1938992"/>
          </a:xfrm>
          <a:prstGeom prst="rect">
            <a:avLst/>
          </a:prstGeom>
          <a:noFill/>
        </p:spPr>
        <p:txBody>
          <a:bodyPr wrap="square" anchor="ctr">
            <a:spAutoFit/>
          </a:bodyPr>
          <a:lstStyle/>
          <a:p>
            <a:pPr algn="ctr"/>
            <a:r>
              <a:rPr lang="pt-BR" sz="6000" b="1" dirty="0">
                <a:solidFill>
                  <a:srgbClr val="080808"/>
                </a:solidFill>
              </a:rPr>
              <a:t>TÉCNICO EM DESENVOLVIMENTO DE SISTEMAS</a:t>
            </a:r>
          </a:p>
        </p:txBody>
      </p:sp>
      <p:sp>
        <p:nvSpPr>
          <p:cNvPr id="44" name="Retângulo 43">
            <a:extLst>
              <a:ext uri="{FF2B5EF4-FFF2-40B4-BE49-F238E27FC236}">
                <a16:creationId xmlns:a16="http://schemas.microsoft.com/office/drawing/2014/main" id="{E90C8185-D7A9-6B6E-3F71-D8D5884C3034}"/>
              </a:ext>
            </a:extLst>
          </p:cNvPr>
          <p:cNvSpPr/>
          <p:nvPr/>
        </p:nvSpPr>
        <p:spPr>
          <a:xfrm>
            <a:off x="-794" y="41450594"/>
            <a:ext cx="32399288" cy="1800000"/>
          </a:xfrm>
          <a:prstGeom prst="rect">
            <a:avLst/>
          </a:prstGeom>
          <a:solidFill>
            <a:srgbClr val="B2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endParaRPr lang="pt-BR" sz="5400" dirty="0">
              <a:solidFill>
                <a:schemeClr val="bg1"/>
              </a:solidFill>
            </a:endParaRPr>
          </a:p>
        </p:txBody>
      </p:sp>
      <p:pic>
        <p:nvPicPr>
          <p:cNvPr id="47" name="Imagem 46">
            <a:extLst>
              <a:ext uri="{FF2B5EF4-FFF2-40B4-BE49-F238E27FC236}">
                <a16:creationId xmlns:a16="http://schemas.microsoft.com/office/drawing/2014/main" id="{7C4046D7-C8C9-A1DA-5F5D-A465CBC677B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544949" y="41167440"/>
            <a:ext cx="10081149" cy="2160000"/>
          </a:xfrm>
          <a:prstGeom prst="rect">
            <a:avLst/>
          </a:prstGeom>
        </p:spPr>
      </p:pic>
      <p:sp>
        <p:nvSpPr>
          <p:cNvPr id="3" name="CaixaDeTexto 2">
            <a:extLst>
              <a:ext uri="{FF2B5EF4-FFF2-40B4-BE49-F238E27FC236}">
                <a16:creationId xmlns:a16="http://schemas.microsoft.com/office/drawing/2014/main" id="{33B1876F-5A55-0D89-1325-8C8E05157365}"/>
              </a:ext>
            </a:extLst>
          </p:cNvPr>
          <p:cNvSpPr txBox="1"/>
          <p:nvPr/>
        </p:nvSpPr>
        <p:spPr>
          <a:xfrm>
            <a:off x="29493" y="41867169"/>
            <a:ext cx="21600000" cy="923330"/>
          </a:xfrm>
          <a:prstGeom prst="rect">
            <a:avLst/>
          </a:prstGeom>
          <a:noFill/>
        </p:spPr>
        <p:txBody>
          <a:bodyPr wrap="square" rtlCol="0" anchor="ctr">
            <a:spAutoFit/>
          </a:bodyPr>
          <a:lstStyle/>
          <a:p>
            <a:pPr algn="ctr"/>
            <a:r>
              <a:rPr lang="pt-BR" sz="5400" b="1" dirty="0">
                <a:solidFill>
                  <a:schemeClr val="bg1"/>
                </a:solidFill>
              </a:rPr>
              <a:t> 05 e 06 de Dezembro de 2023 – Guaratinguetá/SP</a:t>
            </a:r>
            <a:endParaRPr lang="pt-BR" sz="5400" dirty="0"/>
          </a:p>
        </p:txBody>
      </p:sp>
      <p:pic>
        <p:nvPicPr>
          <p:cNvPr id="6" name="Imagem 5" descr="Uma imagem contendo Interface gráfica do usuário&#10;&#10;Descrição gerada automaticamente">
            <a:extLst>
              <a:ext uri="{FF2B5EF4-FFF2-40B4-BE49-F238E27FC236}">
                <a16:creationId xmlns:a16="http://schemas.microsoft.com/office/drawing/2014/main" id="{494AF052-D917-752B-5476-43D7BF5FEA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718371" y="123296"/>
            <a:ext cx="6023312" cy="4320000"/>
          </a:xfrm>
          <a:prstGeom prst="rect">
            <a:avLst/>
          </a:prstGeom>
        </p:spPr>
      </p:pic>
      <p:sp>
        <p:nvSpPr>
          <p:cNvPr id="21" name="CaixaDeTexto 20">
            <a:extLst>
              <a:ext uri="{FF2B5EF4-FFF2-40B4-BE49-F238E27FC236}">
                <a16:creationId xmlns:a16="http://schemas.microsoft.com/office/drawing/2014/main" id="{7496BDE6-6DB7-6353-2F3C-4AA8B063AFBC}"/>
              </a:ext>
            </a:extLst>
          </p:cNvPr>
          <p:cNvSpPr txBox="1"/>
          <p:nvPr/>
        </p:nvSpPr>
        <p:spPr>
          <a:xfrm>
            <a:off x="16959781" y="26666483"/>
            <a:ext cx="14400000" cy="14359380"/>
          </a:xfrm>
          <a:prstGeom prst="rect">
            <a:avLst/>
          </a:prstGeom>
          <a:noFill/>
        </p:spPr>
        <p:txBody>
          <a:bodyPr wrap="square" rtlCol="0">
            <a:spAutoFit/>
          </a:bodyPr>
          <a:lstStyle/>
          <a:p>
            <a:pPr algn="just">
              <a:lnSpc>
                <a:spcPct val="150000"/>
              </a:lnSpc>
            </a:pPr>
            <a:r>
              <a:rPr lang="pt-BR" sz="4800" dirty="0">
                <a:latin typeface="Arial" panose="020B0604020202020204" pitchFamily="34" charset="0"/>
                <a:cs typeface="Arial" panose="020B0604020202020204" pitchFamily="34" charset="0"/>
              </a:rPr>
              <a:t>Conclui-se que o projeto atendeu as expectativas por conta de proporcionar suporte aos noivos durante um momento crucial, demandando serenidade, atenção e um planejamento detalhado, independentemente da presença de um cerimonialista. </a:t>
            </a:r>
          </a:p>
          <a:p>
            <a:pPr algn="just">
              <a:lnSpc>
                <a:spcPct val="150000"/>
              </a:lnSpc>
            </a:pPr>
            <a:r>
              <a:rPr lang="pt-BR" sz="4800" dirty="0">
                <a:latin typeface="Arial" panose="020B0604020202020204" pitchFamily="34" charset="0"/>
                <a:cs typeface="Arial" panose="020B0604020202020204" pitchFamily="34" charset="0"/>
              </a:rPr>
              <a:t>Este </a:t>
            </a:r>
            <a:r>
              <a:rPr lang="pt-BR" sz="4800" i="1" dirty="0">
                <a:latin typeface="Arial" panose="020B0604020202020204" pitchFamily="34" charset="0"/>
                <a:cs typeface="Arial" panose="020B0604020202020204" pitchFamily="34" charset="0"/>
              </a:rPr>
              <a:t>software </a:t>
            </a:r>
            <a:r>
              <a:rPr lang="pt-BR" sz="4800" dirty="0">
                <a:latin typeface="Arial" panose="020B0604020202020204" pitchFamily="34" charset="0"/>
                <a:cs typeface="Arial" panose="020B0604020202020204" pitchFamily="34" charset="0"/>
              </a:rPr>
              <a:t>representa uma ferramenta capaz de agregar valor a um mercado em constante progresso, destinado a auxiliar os casais no planejamento de seus casamentos e a otimizar o trabalho dos cerimonialistas, gerando efeitos positivos para todos os atores, apontando para um futuro promissor. </a:t>
            </a:r>
            <a:endParaRPr lang="pt-BR" sz="11500" dirty="0">
              <a:latin typeface="Arial" panose="020B0604020202020204" pitchFamily="34" charset="0"/>
              <a:cs typeface="Arial" panose="020B0604020202020204" pitchFamily="34" charset="0"/>
            </a:endParaRPr>
          </a:p>
        </p:txBody>
      </p:sp>
      <p:sp>
        <p:nvSpPr>
          <p:cNvPr id="22" name="CaixaDeTexto 21">
            <a:extLst>
              <a:ext uri="{FF2B5EF4-FFF2-40B4-BE49-F238E27FC236}">
                <a16:creationId xmlns:a16="http://schemas.microsoft.com/office/drawing/2014/main" id="{CD8B179A-04FA-7A49-C81C-3AE987BB27AE}"/>
              </a:ext>
            </a:extLst>
          </p:cNvPr>
          <p:cNvSpPr txBox="1"/>
          <p:nvPr/>
        </p:nvSpPr>
        <p:spPr>
          <a:xfrm>
            <a:off x="16959781" y="12256977"/>
            <a:ext cx="14400000" cy="13251385"/>
          </a:xfrm>
          <a:prstGeom prst="rect">
            <a:avLst/>
          </a:prstGeom>
          <a:noFill/>
        </p:spPr>
        <p:txBody>
          <a:bodyPr wrap="square" rtlCol="0">
            <a:spAutoFit/>
          </a:bodyPr>
          <a:lstStyle/>
          <a:p>
            <a:pPr algn="just">
              <a:lnSpc>
                <a:spcPct val="150000"/>
              </a:lnSpc>
            </a:pPr>
            <a:r>
              <a:rPr lang="pt-BR" sz="4800" dirty="0">
                <a:latin typeface="Arial" panose="020B0604020202020204" pitchFamily="34" charset="0"/>
                <a:cs typeface="Arial" panose="020B0604020202020204" pitchFamily="34" charset="0"/>
              </a:rPr>
              <a:t>Apoiados por uma pesquisa qualitativa/quantitativa, e revisão bibliográfica, o projeto buscou atender aos objetivos declarados na introdução sendo alcançados durante a execução e implantação.</a:t>
            </a:r>
            <a:br>
              <a:rPr lang="pt-BR" sz="4800" dirty="0">
                <a:latin typeface="Arial" panose="020B0604020202020204" pitchFamily="34" charset="0"/>
                <a:cs typeface="Arial" panose="020B0604020202020204" pitchFamily="34" charset="0"/>
              </a:rPr>
            </a:br>
            <a:r>
              <a:rPr lang="pt-BR" sz="4800" dirty="0">
                <a:latin typeface="Arial" panose="020B0604020202020204" pitchFamily="34" charset="0"/>
                <a:cs typeface="Arial" panose="020B0604020202020204" pitchFamily="34" charset="0"/>
              </a:rPr>
              <a:t>Conseguiu-se trazer ao projeto tudo aquilo que foi planejado, desde as fases de análises até a concretização do produto final. Identificaram-se também áreas de aprimoramento, onde o software poderia ser complementado e assim se tornar cada vez mais completo e objetivo. Os benefícios apurados através de analises foram positivos e garantem a total aderência do mesmo.</a:t>
            </a:r>
          </a:p>
        </p:txBody>
      </p:sp>
      <p:sp>
        <p:nvSpPr>
          <p:cNvPr id="23" name="CaixaDeTexto 22">
            <a:extLst>
              <a:ext uri="{FF2B5EF4-FFF2-40B4-BE49-F238E27FC236}">
                <a16:creationId xmlns:a16="http://schemas.microsoft.com/office/drawing/2014/main" id="{CD8B179A-04FA-7A49-C81C-3AE987BB27AE}"/>
              </a:ext>
            </a:extLst>
          </p:cNvPr>
          <p:cNvSpPr txBox="1"/>
          <p:nvPr/>
        </p:nvSpPr>
        <p:spPr>
          <a:xfrm>
            <a:off x="1243384" y="24942536"/>
            <a:ext cx="14400000" cy="16575371"/>
          </a:xfrm>
          <a:prstGeom prst="rect">
            <a:avLst/>
          </a:prstGeom>
          <a:noFill/>
        </p:spPr>
        <p:txBody>
          <a:bodyPr wrap="square" rtlCol="0">
            <a:spAutoFit/>
          </a:bodyPr>
          <a:lstStyle/>
          <a:p>
            <a:pPr algn="just">
              <a:lnSpc>
                <a:spcPct val="150000"/>
              </a:lnSpc>
            </a:pPr>
            <a:r>
              <a:rPr lang="pt-BR" sz="4800" dirty="0">
                <a:latin typeface="Arial" panose="020B0604020202020204" pitchFamily="34" charset="0"/>
                <a:cs typeface="Arial" panose="020B0604020202020204" pitchFamily="34" charset="0"/>
              </a:rPr>
              <a:t>O software foi criado para facilitar a organização dos casamentos, visando a comunicação entre os nubente, cerimonialistas e fornecedores e para isso foi-se criado artifícios que facilitarão mais o conúbio. Construiu-se com ajuda de tecnologias meios de aperfeiçoar a  comunicação entre os atores. De acordo com a análise de requisitos, projetou-se que o software ofereça de forma simples uma breve roteirização para os nubentes definirem os caminhos quanto ao desenvolvimento de seu evento de acordo com suas peculiaridades. Apoiando as partes no processo de construção e gerenciamento do evento, permitindo inclusive apartes de atores como cerimonialistas se for opção dos noivos controlando aspectos de fornecedor.</a:t>
            </a:r>
          </a:p>
        </p:txBody>
      </p:sp>
    </p:spTree>
    <p:extLst>
      <p:ext uri="{BB962C8B-B14F-4D97-AF65-F5344CB8AC3E}">
        <p14:creationId xmlns:p14="http://schemas.microsoft.com/office/powerpoint/2010/main" val="2652654636"/>
      </p:ext>
    </p:extLst>
  </p:cSld>
  <p:clrMapOvr>
    <a:masterClrMapping/>
  </p:clrMapOvr>
</p:sld>
</file>

<file path=ppt/theme/theme1.xml><?xml version="1.0" encoding="utf-8"?>
<a:theme xmlns:a="http://schemas.openxmlformats.org/drawingml/2006/main" name="Tema do Office">
  <a:themeElements>
    <a:clrScheme name="Tema do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o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C6CBCF8F53DDD44A181345E70C5405A" ma:contentTypeVersion="14" ma:contentTypeDescription="Create a new document." ma:contentTypeScope="" ma:versionID="ab0aa49e3f51a989485c217c48903716">
  <xsd:schema xmlns:xsd="http://www.w3.org/2001/XMLSchema" xmlns:xs="http://www.w3.org/2001/XMLSchema" xmlns:p="http://schemas.microsoft.com/office/2006/metadata/properties" xmlns:ns3="df6e5c8c-ff94-4950-916a-762fafdcf380" xmlns:ns4="4d47db49-daed-47e7-b98e-1ce2e0e651ed" targetNamespace="http://schemas.microsoft.com/office/2006/metadata/properties" ma:root="true" ma:fieldsID="67530042d6bdb5b0ed8a41c188594ae9" ns3:_="" ns4:_="">
    <xsd:import namespace="df6e5c8c-ff94-4950-916a-762fafdcf380"/>
    <xsd:import namespace="4d47db49-daed-47e7-b98e-1ce2e0e651ed"/>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ObjectDetectorVersions"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f6e5c8c-ff94-4950-916a-762fafdcf38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dexed="true" ma:internalName="MediaServiceDateTaken" ma:readOnly="true">
      <xsd:simpleType>
        <xsd:restriction base="dms:Text"/>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_activity" ma:index="21"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d47db49-daed-47e7-b98e-1ce2e0e651ed"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df6e5c8c-ff94-4950-916a-762fafdcf380" xsi:nil="true"/>
  </documentManagement>
</p:properties>
</file>

<file path=customXml/itemProps1.xml><?xml version="1.0" encoding="utf-8"?>
<ds:datastoreItem xmlns:ds="http://schemas.openxmlformats.org/officeDocument/2006/customXml" ds:itemID="{AFF7C615-B78C-4B96-B694-66EFE229A263}">
  <ds:schemaRefs>
    <ds:schemaRef ds:uri="http://schemas.microsoft.com/sharepoint/v3/contenttype/forms"/>
  </ds:schemaRefs>
</ds:datastoreItem>
</file>

<file path=customXml/itemProps2.xml><?xml version="1.0" encoding="utf-8"?>
<ds:datastoreItem xmlns:ds="http://schemas.openxmlformats.org/officeDocument/2006/customXml" ds:itemID="{6E1607CF-35B8-4465-AE70-1664960A051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f6e5c8c-ff94-4950-916a-762fafdcf380"/>
    <ds:schemaRef ds:uri="4d47db49-daed-47e7-b98e-1ce2e0e651e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66A8076-00CC-4A83-A709-516B6FFE76B5}">
  <ds:schemaRefs>
    <ds:schemaRef ds:uri="http://schemas.openxmlformats.org/package/2006/metadata/core-properties"/>
    <ds:schemaRef ds:uri="http://www.w3.org/XML/1998/namespace"/>
    <ds:schemaRef ds:uri="http://purl.org/dc/elements/1.1/"/>
    <ds:schemaRef ds:uri="http://purl.org/dc/terms/"/>
    <ds:schemaRef ds:uri="df6e5c8c-ff94-4950-916a-762fafdcf380"/>
    <ds:schemaRef ds:uri="http://purl.org/dc/dcmitype/"/>
    <ds:schemaRef ds:uri="http://schemas.microsoft.com/office/2006/documentManagement/types"/>
    <ds:schemaRef ds:uri="http://schemas.microsoft.com/office/infopath/2007/PartnerControls"/>
    <ds:schemaRef ds:uri="4d47db49-daed-47e7-b98e-1ce2e0e651ed"/>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Office Theme 2013 - 2022</Template>
  <TotalTime>833</TotalTime>
  <Words>436</Words>
  <Application>Microsoft Office PowerPoint</Application>
  <PresentationFormat>Personalizar</PresentationFormat>
  <Paragraphs>18</Paragraphs>
  <Slides>1</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vt:i4>
      </vt:variant>
    </vt:vector>
  </HeadingPairs>
  <TitlesOfParts>
    <vt:vector size="6" baseType="lpstr">
      <vt:lpstr>Arial</vt:lpstr>
      <vt:lpstr>Calibri</vt:lpstr>
      <vt:lpstr>Calibri Light</vt:lpstr>
      <vt:lpstr>Square721 BT</vt:lpstr>
      <vt:lpstr>Tema do Office</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HAROLDO LUIS TUPINAMBÁ VIANA</dc:creator>
  <cp:lastModifiedBy>JONHSON DE TARSO SILVA</cp:lastModifiedBy>
  <cp:revision>49</cp:revision>
  <cp:lastPrinted>2023-06-01T19:43:44Z</cp:lastPrinted>
  <dcterms:created xsi:type="dcterms:W3CDTF">2022-11-28T13:31:20Z</dcterms:created>
  <dcterms:modified xsi:type="dcterms:W3CDTF">2023-11-23T12:45:22Z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0x0101000C6CBCF8F53DDD44A181345E70C5405A</vt:lpwstr>
  </property>
</Properties>
</file>